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588" r:id="rId2"/>
    <p:sldId id="409" r:id="rId3"/>
    <p:sldId id="256" r:id="rId4"/>
    <p:sldId id="445" r:id="rId5"/>
    <p:sldId id="345" r:id="rId6"/>
    <p:sldId id="399" r:id="rId7"/>
    <p:sldId id="267" r:id="rId8"/>
    <p:sldId id="270" r:id="rId9"/>
    <p:sldId id="584" r:id="rId10"/>
    <p:sldId id="295" r:id="rId11"/>
    <p:sldId id="560" r:id="rId12"/>
    <p:sldId id="301" r:id="rId13"/>
    <p:sldId id="463" r:id="rId14"/>
    <p:sldId id="306" r:id="rId15"/>
    <p:sldId id="307" r:id="rId16"/>
    <p:sldId id="309" r:id="rId17"/>
    <p:sldId id="311" r:id="rId18"/>
    <p:sldId id="313" r:id="rId19"/>
    <p:sldId id="314" r:id="rId20"/>
    <p:sldId id="315" r:id="rId21"/>
    <p:sldId id="464" r:id="rId22"/>
    <p:sldId id="559" r:id="rId23"/>
    <p:sldId id="466" r:id="rId24"/>
    <p:sldId id="587" r:id="rId25"/>
    <p:sldId id="467" r:id="rId26"/>
    <p:sldId id="431" r:id="rId27"/>
    <p:sldId id="468" r:id="rId28"/>
    <p:sldId id="469" r:id="rId29"/>
    <p:sldId id="479" r:id="rId30"/>
    <p:sldId id="471" r:id="rId31"/>
    <p:sldId id="572" r:id="rId32"/>
    <p:sldId id="573" r:id="rId33"/>
    <p:sldId id="574" r:id="rId34"/>
    <p:sldId id="575" r:id="rId35"/>
    <p:sldId id="576" r:id="rId36"/>
    <p:sldId id="577" r:id="rId37"/>
    <p:sldId id="578" r:id="rId38"/>
    <p:sldId id="579" r:id="rId39"/>
    <p:sldId id="34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78B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C8243-4A57-4B16-ACDF-B6CDA5E3997E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2D885-E93F-421C-B660-4FF2EEC4D9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13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380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23D18-F585-4D64-80C4-6A78C12E51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222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226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97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06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40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40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8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28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9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89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2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8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95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2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6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6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52.png"/><Relationship Id="rId21" Type="http://schemas.openxmlformats.org/officeDocument/2006/relationships/image" Target="../media/image28.pn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image" Target="../media/image64.jpeg"/><Relationship Id="rId2" Type="http://schemas.openxmlformats.org/officeDocument/2006/relationships/image" Target="../media/image51.jpeg"/><Relationship Id="rId16" Type="http://schemas.openxmlformats.org/officeDocument/2006/relationships/image" Target="../media/image63.jpeg"/><Relationship Id="rId20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jpeg"/><Relationship Id="rId5" Type="http://schemas.openxmlformats.org/officeDocument/2006/relationships/image" Target="../media/image54.jpg"/><Relationship Id="rId15" Type="http://schemas.openxmlformats.org/officeDocument/2006/relationships/image" Target="../media/image62.png"/><Relationship Id="rId10" Type="http://schemas.microsoft.com/office/2007/relationships/hdphoto" Target="../media/hdphoto3.wdp"/><Relationship Id="rId19" Type="http://schemas.openxmlformats.org/officeDocument/2006/relationships/image" Target="../media/image66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4.jpeg"/><Relationship Id="rId18" Type="http://schemas.openxmlformats.org/officeDocument/2006/relationships/image" Target="../media/image57.png"/><Relationship Id="rId3" Type="http://schemas.openxmlformats.org/officeDocument/2006/relationships/image" Target="../media/image51.jpeg"/><Relationship Id="rId21" Type="http://schemas.openxmlformats.org/officeDocument/2006/relationships/image" Target="../media/image63.jpeg"/><Relationship Id="rId7" Type="http://schemas.openxmlformats.org/officeDocument/2006/relationships/image" Target="../media/image62.png"/><Relationship Id="rId12" Type="http://schemas.openxmlformats.org/officeDocument/2006/relationships/image" Target="../media/image60.jpeg"/><Relationship Id="rId17" Type="http://schemas.openxmlformats.org/officeDocument/2006/relationships/image" Target="../media/image56.jpeg"/><Relationship Id="rId2" Type="http://schemas.openxmlformats.org/officeDocument/2006/relationships/image" Target="../media/image26.tiff"/><Relationship Id="rId16" Type="http://schemas.microsoft.com/office/2007/relationships/hdphoto" Target="../media/hdphoto4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9.jpeg"/><Relationship Id="rId5" Type="http://schemas.microsoft.com/office/2007/relationships/hdphoto" Target="../media/hdphoto5.wdp"/><Relationship Id="rId15" Type="http://schemas.openxmlformats.org/officeDocument/2006/relationships/image" Target="../media/image61.png"/><Relationship Id="rId10" Type="http://schemas.openxmlformats.org/officeDocument/2006/relationships/image" Target="../media/image55.png"/><Relationship Id="rId19" Type="http://schemas.openxmlformats.org/officeDocument/2006/relationships/image" Target="../media/image58.png"/><Relationship Id="rId4" Type="http://schemas.openxmlformats.org/officeDocument/2006/relationships/image" Target="../media/image68.png"/><Relationship Id="rId9" Type="http://schemas.openxmlformats.org/officeDocument/2006/relationships/image" Target="../media/image54.jp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4.png"/><Relationship Id="rId18" Type="http://schemas.openxmlformats.org/officeDocument/2006/relationships/image" Target="../media/image75.jpeg"/><Relationship Id="rId3" Type="http://schemas.openxmlformats.org/officeDocument/2006/relationships/image" Target="../media/image52.png"/><Relationship Id="rId21" Type="http://schemas.openxmlformats.org/officeDocument/2006/relationships/image" Target="../media/image78.png"/><Relationship Id="rId7" Type="http://schemas.openxmlformats.org/officeDocument/2006/relationships/image" Target="../media/image73.jpe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" Type="http://schemas.openxmlformats.org/officeDocument/2006/relationships/image" Target="../media/image64.jpeg"/><Relationship Id="rId16" Type="http://schemas.openxmlformats.org/officeDocument/2006/relationships/image" Target="../media/image63.jpe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59.jpeg"/><Relationship Id="rId5" Type="http://schemas.openxmlformats.org/officeDocument/2006/relationships/image" Target="../media/image54.jpg"/><Relationship Id="rId15" Type="http://schemas.openxmlformats.org/officeDocument/2006/relationships/image" Target="../media/image62.png"/><Relationship Id="rId10" Type="http://schemas.microsoft.com/office/2007/relationships/hdphoto" Target="../media/hdphoto3.wdp"/><Relationship Id="rId19" Type="http://schemas.openxmlformats.org/officeDocument/2006/relationships/image" Target="../media/image76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microsoft.com/office/2007/relationships/hdphoto" Target="../media/hdphoto6.wdp"/><Relationship Id="rId22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7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078A798-523E-2313-78BE-59E174CD5FDA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gemeentehuis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A6BD9C5-8828-FE50-EDC5-E11937C4E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07" y="811220"/>
            <a:ext cx="6304583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388313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171774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48946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438311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6901739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7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4973395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7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305915" y="3605315"/>
            <a:ext cx="4646651" cy="2581849"/>
            <a:chOff x="3289208" y="3541715"/>
            <a:chExt cx="4646651" cy="258184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3888901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54AE1EA-62FC-BC30-4DFB-86609E07C87B}"/>
              </a:ext>
            </a:extLst>
          </p:cNvPr>
          <p:cNvGrpSpPr/>
          <p:nvPr/>
        </p:nvGrpSpPr>
        <p:grpSpPr>
          <a:xfrm>
            <a:off x="6673511" y="549839"/>
            <a:ext cx="1831404" cy="2073543"/>
            <a:chOff x="6669944" y="290750"/>
            <a:chExt cx="2518830" cy="2615449"/>
          </a:xfrm>
        </p:grpSpPr>
        <p:pic>
          <p:nvPicPr>
            <p:cNvPr id="5" name="Afbeelding 4" descr="Afbeelding met duisternis, zwart-wit, nacht, ster&#10;&#10;Automatisch gegenereerde beschrijving">
              <a:extLst>
                <a:ext uri="{FF2B5EF4-FFF2-40B4-BE49-F238E27FC236}">
                  <a16:creationId xmlns:a16="http://schemas.microsoft.com/office/drawing/2014/main" id="{48661BB3-AF80-D05F-A405-2B7C526BA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95"/>
            <a:stretch/>
          </p:blipFill>
          <p:spPr>
            <a:xfrm>
              <a:off x="6839518" y="290750"/>
              <a:ext cx="2079641" cy="1795973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B257E40-128F-A7F2-4638-A93BB2848424}"/>
                </a:ext>
              </a:extLst>
            </p:cNvPr>
            <p:cNvSpPr txBox="1"/>
            <p:nvPr/>
          </p:nvSpPr>
          <p:spPr>
            <a:xfrm>
              <a:off x="6788465" y="2401523"/>
              <a:ext cx="2130693" cy="50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controleert</a:t>
              </a:r>
              <a:endParaRPr lang="en-US" sz="2000" dirty="0"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77937B64-15FC-8408-2FF0-550541F1646F}"/>
                </a:ext>
              </a:extLst>
            </p:cNvPr>
            <p:cNvSpPr txBox="1"/>
            <p:nvPr/>
          </p:nvSpPr>
          <p:spPr>
            <a:xfrm>
              <a:off x="6669944" y="2003950"/>
              <a:ext cx="2518830" cy="54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Burgemeester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7531"/>
          <a:stretch/>
        </p:blipFill>
        <p:spPr>
          <a:xfrm>
            <a:off x="741502" y="1084564"/>
            <a:ext cx="7660995" cy="56761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3E200E-926A-247A-F4CC-C8A18C58DA29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burgemeester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8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623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 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310618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8C378195-4513-565F-8BDE-56425FE18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1213221"/>
            <a:ext cx="8285584" cy="566734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716196" y="1636370"/>
            <a:ext cx="99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Bart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218734" y="2471096"/>
            <a:ext cx="81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Lars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997717" y="1454572"/>
            <a:ext cx="77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Mia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56439" y="2754072"/>
            <a:ext cx="1159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Anne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286505" y="1170137"/>
            <a:ext cx="105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530D28B-2700-AEE0-EC33-8AE1860D2C1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31142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Menselijke baard, glimlach&#10;&#10;Automatisch gegenereerde beschrijving">
            <a:extLst>
              <a:ext uri="{FF2B5EF4-FFF2-40B4-BE49-F238E27FC236}">
                <a16:creationId xmlns:a16="http://schemas.microsoft.com/office/drawing/2014/main" id="{81EA9C2F-639B-4270-9CBE-379E35FDF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6" y="1624523"/>
            <a:ext cx="2529876" cy="360895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59DC422-BB7B-9010-A95E-7FA093962D80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9FC4ED4-7B0C-6A1B-7CCD-BFE62F52F103}"/>
              </a:ext>
            </a:extLst>
          </p:cNvPr>
          <p:cNvGrpSpPr/>
          <p:nvPr/>
        </p:nvGrpSpPr>
        <p:grpSpPr>
          <a:xfrm>
            <a:off x="4563608" y="1033345"/>
            <a:ext cx="2849121" cy="2454189"/>
            <a:chOff x="4563608" y="1080000"/>
            <a:chExt cx="2849121" cy="2454189"/>
          </a:xfrm>
        </p:grpSpPr>
        <p:pic>
          <p:nvPicPr>
            <p:cNvPr id="5" name="Afbeelding 4" descr="Afbeelding met kleding, Menselijk gezicht, persoon, vrouw&#10;&#10;Automatisch gegenereerde beschrijving">
              <a:extLst>
                <a:ext uri="{FF2B5EF4-FFF2-40B4-BE49-F238E27FC236}">
                  <a16:creationId xmlns:a16="http://schemas.microsoft.com/office/drawing/2014/main" id="{FC200BFA-DB4C-F362-519B-84298701232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08" y="1554189"/>
              <a:ext cx="2844000" cy="1980000"/>
            </a:xfrm>
            <a:prstGeom prst="rect">
              <a:avLst/>
            </a:prstGeom>
          </p:spPr>
        </p:pic>
        <p:sp>
          <p:nvSpPr>
            <p:cNvPr id="7" name="Tekstvak 6"/>
            <p:cNvSpPr txBox="1"/>
            <p:nvPr/>
          </p:nvSpPr>
          <p:spPr>
            <a:xfrm>
              <a:off x="4566169" y="1080000"/>
              <a:ext cx="2846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Een goede bioscoop</a:t>
              </a:r>
              <a:endParaRPr lang="en-US" sz="2400" i="1" dirty="0"/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3A5068CB-EB6E-FB76-F678-0D7FD8488DA6}"/>
              </a:ext>
            </a:extLst>
          </p:cNvPr>
          <p:cNvGrpSpPr/>
          <p:nvPr/>
        </p:nvGrpSpPr>
        <p:grpSpPr>
          <a:xfrm>
            <a:off x="4563608" y="3610655"/>
            <a:ext cx="3032735" cy="2439655"/>
            <a:chOff x="4563608" y="3564000"/>
            <a:chExt cx="3032735" cy="2439655"/>
          </a:xfrm>
        </p:grpSpPr>
        <p:pic>
          <p:nvPicPr>
            <p:cNvPr id="9" name="Afbeelding 8" descr="Afbeelding met hemel, kleding, buitenshuis, persoon&#10;&#10;Automatisch gegenereerde beschrijving">
              <a:extLst>
                <a:ext uri="{FF2B5EF4-FFF2-40B4-BE49-F238E27FC236}">
                  <a16:creationId xmlns:a16="http://schemas.microsoft.com/office/drawing/2014/main" id="{7D396315-8A05-C69E-415D-6B41F64A7D5F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8" t="1506" r="3886" b="-1506"/>
            <a:stretch/>
          </p:blipFill>
          <p:spPr>
            <a:xfrm>
              <a:off x="4563608" y="4023655"/>
              <a:ext cx="2844000" cy="1980000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8F0C2D72-1EEF-8379-E27C-334DF7C953CE}"/>
                </a:ext>
              </a:extLst>
            </p:cNvPr>
            <p:cNvSpPr txBox="1"/>
            <p:nvPr/>
          </p:nvSpPr>
          <p:spPr>
            <a:xfrm>
              <a:off x="4566168" y="3564000"/>
              <a:ext cx="3030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Gezellige terrasjes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73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enselijk gezicht, glimlach, kleding, persoon&#10;&#10;Automatisch gegenereerde beschrijving">
            <a:extLst>
              <a:ext uri="{FF2B5EF4-FFF2-40B4-BE49-F238E27FC236}">
                <a16:creationId xmlns:a16="http://schemas.microsoft.com/office/drawing/2014/main" id="{18D1ABF1-686D-4693-65BA-262D04DBB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1" y="1448785"/>
            <a:ext cx="2498550" cy="3780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BBAC1120-D91B-702E-7CEB-6E053F6EFBF8}"/>
              </a:ext>
            </a:extLst>
          </p:cNvPr>
          <p:cNvGrpSpPr/>
          <p:nvPr/>
        </p:nvGrpSpPr>
        <p:grpSpPr>
          <a:xfrm>
            <a:off x="4499999" y="1033345"/>
            <a:ext cx="3096345" cy="2447380"/>
            <a:chOff x="4499999" y="1080000"/>
            <a:chExt cx="3096345" cy="2447380"/>
          </a:xfrm>
        </p:grpSpPr>
        <p:pic>
          <p:nvPicPr>
            <p:cNvPr id="8" name="Afbeelding 7" descr="Afbeelding met kleding, gebouw, buitenshuis, schoeisel&#10;&#10;Automatisch gegenereerde beschrijving">
              <a:extLst>
                <a:ext uri="{FF2B5EF4-FFF2-40B4-BE49-F238E27FC236}">
                  <a16:creationId xmlns:a16="http://schemas.microsoft.com/office/drawing/2014/main" id="{D553DAC3-569A-33C8-5382-2FF432418C2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6"/>
            <a:stretch/>
          </p:blipFill>
          <p:spPr>
            <a:xfrm>
              <a:off x="4499999" y="1547380"/>
              <a:ext cx="2844001" cy="1980000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DCB411E1-1C59-899D-2682-408279623A6F}"/>
                </a:ext>
              </a:extLst>
            </p:cNvPr>
            <p:cNvSpPr txBox="1"/>
            <p:nvPr/>
          </p:nvSpPr>
          <p:spPr>
            <a:xfrm>
              <a:off x="4500000" y="1080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Leuke winkels</a:t>
              </a:r>
              <a:endParaRPr lang="en-US" sz="2400" i="1" dirty="0"/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5C7DD213-8A4B-AC59-1657-C0D812FC5403}"/>
              </a:ext>
            </a:extLst>
          </p:cNvPr>
          <p:cNvGrpSpPr/>
          <p:nvPr/>
        </p:nvGrpSpPr>
        <p:grpSpPr>
          <a:xfrm>
            <a:off x="4499999" y="3610655"/>
            <a:ext cx="3096345" cy="2441665"/>
            <a:chOff x="4499999" y="3564000"/>
            <a:chExt cx="3096345" cy="2441665"/>
          </a:xfrm>
        </p:grpSpPr>
        <p:pic>
          <p:nvPicPr>
            <p:cNvPr id="12" name="Afbeelding 11" descr="Afbeelding met kleding, person, museum, overdekt&#10;&#10;Automatisch gegenereerde beschrijving">
              <a:extLst>
                <a:ext uri="{FF2B5EF4-FFF2-40B4-BE49-F238E27FC236}">
                  <a16:creationId xmlns:a16="http://schemas.microsoft.com/office/drawing/2014/main" id="{3F522060-6160-9D3C-DB28-04AB342B083F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6"/>
            <a:stretch/>
          </p:blipFill>
          <p:spPr>
            <a:xfrm>
              <a:off x="4499999" y="4025665"/>
              <a:ext cx="2844000" cy="1980000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DDE6386D-DF15-61C6-F363-9E1B585DCE85}"/>
                </a:ext>
              </a:extLst>
            </p:cNvPr>
            <p:cNvSpPr txBox="1"/>
            <p:nvPr/>
          </p:nvSpPr>
          <p:spPr>
            <a:xfrm>
              <a:off x="4500000" y="3564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Mooi museum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68CD0C60-20E6-E646-7C0F-E21C1702CEE6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</p:spTree>
    <p:extLst>
      <p:ext uri="{BB962C8B-B14F-4D97-AF65-F5344CB8AC3E}">
        <p14:creationId xmlns:p14="http://schemas.microsoft.com/office/powerpoint/2010/main" val="96457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Menselijk gezicht, persoon, glimlach, lip&#10;&#10;Automatisch gegenereerde beschrijving">
            <a:extLst>
              <a:ext uri="{FF2B5EF4-FFF2-40B4-BE49-F238E27FC236}">
                <a16:creationId xmlns:a16="http://schemas.microsoft.com/office/drawing/2014/main" id="{76949B3B-4510-1D05-39A1-16A362B43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/>
          <a:stretch/>
        </p:blipFill>
        <p:spPr>
          <a:xfrm>
            <a:off x="1027458" y="1484785"/>
            <a:ext cx="2787671" cy="3744000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355CA2AC-EA88-509C-01BE-9DFD4E64017C}"/>
              </a:ext>
            </a:extLst>
          </p:cNvPr>
          <p:cNvGrpSpPr/>
          <p:nvPr/>
        </p:nvGrpSpPr>
        <p:grpSpPr>
          <a:xfrm>
            <a:off x="4500000" y="1033345"/>
            <a:ext cx="2844000" cy="2441665"/>
            <a:chOff x="3829495" y="2941072"/>
            <a:chExt cx="2844000" cy="2441665"/>
          </a:xfrm>
        </p:grpSpPr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A5AB7C0-6D90-AAB5-D2E9-C5FDCCD21638}"/>
                </a:ext>
              </a:extLst>
            </p:cNvPr>
            <p:cNvSpPr txBox="1"/>
            <p:nvPr/>
          </p:nvSpPr>
          <p:spPr>
            <a:xfrm>
              <a:off x="3829495" y="2941072"/>
              <a:ext cx="2740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Veel groen</a:t>
              </a:r>
              <a:endParaRPr lang="en-US" sz="2400" i="1" dirty="0"/>
            </a:p>
          </p:txBody>
        </p:sp>
        <p:pic>
          <p:nvPicPr>
            <p:cNvPr id="10" name="Afbeelding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3" b="11828"/>
            <a:stretch/>
          </p:blipFill>
          <p:spPr bwMode="auto">
            <a:xfrm>
              <a:off x="3829495" y="3402737"/>
              <a:ext cx="2844000" cy="19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CCB50FF-FB6C-2BF2-2C96-3DE2352AB3BC}"/>
              </a:ext>
            </a:extLst>
          </p:cNvPr>
          <p:cNvGrpSpPr/>
          <p:nvPr/>
        </p:nvGrpSpPr>
        <p:grpSpPr>
          <a:xfrm>
            <a:off x="4500000" y="3610655"/>
            <a:ext cx="2844000" cy="2441665"/>
            <a:chOff x="4500000" y="3564000"/>
            <a:chExt cx="2844000" cy="2441665"/>
          </a:xfrm>
        </p:grpSpPr>
        <p:pic>
          <p:nvPicPr>
            <p:cNvPr id="9" name="Afbeelding 8" descr="Afbeelding met persoon, Menselijk gezicht, kleding, vrouw&#10;&#10;Automatisch gegenereerde beschrijving">
              <a:extLst>
                <a:ext uri="{FF2B5EF4-FFF2-40B4-BE49-F238E27FC236}">
                  <a16:creationId xmlns:a16="http://schemas.microsoft.com/office/drawing/2014/main" id="{B6976797-A675-CC87-02D1-18FE38DE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676"/>
                      </a14:imgEffect>
                      <a14:imgEffect>
                        <a14:saturation sat="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000" y="4025665"/>
              <a:ext cx="2844000" cy="1980000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A5719524-70CD-B120-3F16-015A59196AF9}"/>
                </a:ext>
              </a:extLst>
            </p:cNvPr>
            <p:cNvSpPr txBox="1"/>
            <p:nvPr/>
          </p:nvSpPr>
          <p:spPr>
            <a:xfrm>
              <a:off x="4500000" y="3564000"/>
              <a:ext cx="2617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Ponnieclub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D229F9BF-8456-7D07-1B80-099FBDA6BEF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</p:spTree>
    <p:extLst>
      <p:ext uri="{BB962C8B-B14F-4D97-AF65-F5344CB8AC3E}">
        <p14:creationId xmlns:p14="http://schemas.microsoft.com/office/powerpoint/2010/main" val="217095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1F737EDB-E7BA-D76C-0A56-148A449AAC4F}"/>
              </a:ext>
            </a:extLst>
          </p:cNvPr>
          <p:cNvGrpSpPr/>
          <p:nvPr/>
        </p:nvGrpSpPr>
        <p:grpSpPr>
          <a:xfrm>
            <a:off x="4499998" y="1033345"/>
            <a:ext cx="3096346" cy="2446392"/>
            <a:chOff x="4499998" y="1080000"/>
            <a:chExt cx="3096346" cy="2446392"/>
          </a:xfrm>
        </p:grpSpPr>
        <p:pic>
          <p:nvPicPr>
            <p:cNvPr id="9" name="Afbeelding 8" descr="Afbeelding met voetbal, hemel, gras, buitenshuis&#10;&#10;Automatisch gegenereerde beschrijving">
              <a:extLst>
                <a:ext uri="{FF2B5EF4-FFF2-40B4-BE49-F238E27FC236}">
                  <a16:creationId xmlns:a16="http://schemas.microsoft.com/office/drawing/2014/main" id="{0E2689FF-CCC3-5374-729C-FDA023B560D1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3"/>
            <a:stretch/>
          </p:blipFill>
          <p:spPr>
            <a:xfrm>
              <a:off x="4499998" y="1546392"/>
              <a:ext cx="2844000" cy="1980000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FEA571D-25FC-624B-394C-76C27EAA081C}"/>
                </a:ext>
              </a:extLst>
            </p:cNvPr>
            <p:cNvSpPr txBox="1"/>
            <p:nvPr/>
          </p:nvSpPr>
          <p:spPr>
            <a:xfrm>
              <a:off x="4500000" y="1080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Plek om te voetballen</a:t>
              </a:r>
              <a:endParaRPr lang="en-US" sz="2400" i="1" dirty="0"/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B8BFA525-6684-1483-0000-72FB76C63E40}"/>
              </a:ext>
            </a:extLst>
          </p:cNvPr>
          <p:cNvGrpSpPr/>
          <p:nvPr/>
        </p:nvGrpSpPr>
        <p:grpSpPr>
          <a:xfrm>
            <a:off x="4499998" y="3610655"/>
            <a:ext cx="2844000" cy="2441665"/>
            <a:chOff x="4499998" y="3564000"/>
            <a:chExt cx="2844000" cy="2441665"/>
          </a:xfrm>
        </p:grpSpPr>
        <p:pic>
          <p:nvPicPr>
            <p:cNvPr id="12" name="Afbeelding 11" descr="Afbeelding met sport, water, zwembad, zwemmen&#10;&#10;Automatisch gegenereerde beschrijving">
              <a:extLst>
                <a:ext uri="{FF2B5EF4-FFF2-40B4-BE49-F238E27FC236}">
                  <a16:creationId xmlns:a16="http://schemas.microsoft.com/office/drawing/2014/main" id="{5D7E1D0B-D34C-66EA-C606-620F958AF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8"/>
            <a:stretch/>
          </p:blipFill>
          <p:spPr>
            <a:xfrm>
              <a:off x="4499998" y="4025665"/>
              <a:ext cx="2844000" cy="1980000"/>
            </a:xfrm>
            <a:prstGeom prst="rect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1932B6C1-5025-E53D-4D2D-C6DCD44E846F}"/>
                </a:ext>
              </a:extLst>
            </p:cNvPr>
            <p:cNvSpPr txBox="1"/>
            <p:nvPr/>
          </p:nvSpPr>
          <p:spPr>
            <a:xfrm>
              <a:off x="4500000" y="3564000"/>
              <a:ext cx="2710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Zwembad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FF53A510-65E1-7E32-07BE-AD22B69AC02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  <p:pic>
        <p:nvPicPr>
          <p:cNvPr id="4" name="Afbeelding 3" descr="Afbeelding met persoon, Menselijk gezicht, kleding, portret&#10;&#10;Automatisch gegenereerde beschrijving">
            <a:extLst>
              <a:ext uri="{FF2B5EF4-FFF2-40B4-BE49-F238E27FC236}">
                <a16:creationId xmlns:a16="http://schemas.microsoft.com/office/drawing/2014/main" id="{58D2B682-7AA2-A13F-6F07-2169DE88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5" y="1542181"/>
            <a:ext cx="2940484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selijk gezicht, glimlach, lip&#10;&#10;Automatisch gegenereerde beschrijving">
            <a:extLst>
              <a:ext uri="{FF2B5EF4-FFF2-40B4-BE49-F238E27FC236}">
                <a16:creationId xmlns:a16="http://schemas.microsoft.com/office/drawing/2014/main" id="{52F588F0-38AC-E74C-BF9F-F972508E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9" y="1416168"/>
            <a:ext cx="2528735" cy="3812617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99092B71-3BB7-5A0E-1AB1-AA4233914FAF}"/>
              </a:ext>
            </a:extLst>
          </p:cNvPr>
          <p:cNvGrpSpPr/>
          <p:nvPr/>
        </p:nvGrpSpPr>
        <p:grpSpPr>
          <a:xfrm>
            <a:off x="4500000" y="1033345"/>
            <a:ext cx="3096344" cy="2453726"/>
            <a:chOff x="4500000" y="1080000"/>
            <a:chExt cx="3096344" cy="2453726"/>
          </a:xfrm>
        </p:grpSpPr>
        <p:pic>
          <p:nvPicPr>
            <p:cNvPr id="10" name="Afbeelding 9" descr="Afbeelding met buitenshuis, kleding, speeltuin, persoon&#10;&#10;Automatisch gegenereerde beschrijving">
              <a:extLst>
                <a:ext uri="{FF2B5EF4-FFF2-40B4-BE49-F238E27FC236}">
                  <a16:creationId xmlns:a16="http://schemas.microsoft.com/office/drawing/2014/main" id="{2893360F-58F2-85FD-954A-3A0E6519EE7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000" y="1553726"/>
              <a:ext cx="2844000" cy="198000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6051D1E-4133-0242-B436-915B3E7200A1}"/>
                </a:ext>
              </a:extLst>
            </p:cNvPr>
            <p:cNvSpPr txBox="1"/>
            <p:nvPr/>
          </p:nvSpPr>
          <p:spPr>
            <a:xfrm>
              <a:off x="4500000" y="1080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Grote speeltuin</a:t>
              </a:r>
              <a:endParaRPr lang="en-US" sz="2400" i="1" dirty="0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70498BD-DFA8-4249-9E4A-FC2C96FD1E4E}"/>
              </a:ext>
            </a:extLst>
          </p:cNvPr>
          <p:cNvGrpSpPr/>
          <p:nvPr/>
        </p:nvGrpSpPr>
        <p:grpSpPr>
          <a:xfrm>
            <a:off x="4500000" y="3610655"/>
            <a:ext cx="3096344" cy="2441665"/>
            <a:chOff x="4500000" y="3564000"/>
            <a:chExt cx="3096344" cy="2441665"/>
          </a:xfrm>
        </p:grpSpPr>
        <p:pic>
          <p:nvPicPr>
            <p:cNvPr id="14" name="Afbeelding 13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CB391774-1FA1-29B1-4685-06E5AA14E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"/>
            <a:stretch/>
          </p:blipFill>
          <p:spPr>
            <a:xfrm>
              <a:off x="4500000" y="4025665"/>
              <a:ext cx="2844000" cy="1980000"/>
            </a:xfrm>
            <a:prstGeom prst="rect">
              <a:avLst/>
            </a:prstGeom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0FB0EBA1-2D49-C500-C376-BD79EF3C01BD}"/>
                </a:ext>
              </a:extLst>
            </p:cNvPr>
            <p:cNvSpPr txBox="1"/>
            <p:nvPr/>
          </p:nvSpPr>
          <p:spPr>
            <a:xfrm>
              <a:off x="4500000" y="3564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Leuke school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DC24B162-C7E7-4830-6512-C8B8F577A66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</p:spTree>
    <p:extLst>
      <p:ext uri="{BB962C8B-B14F-4D97-AF65-F5344CB8AC3E}">
        <p14:creationId xmlns:p14="http://schemas.microsoft.com/office/powerpoint/2010/main" val="34557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651F58BC-DE8A-73CA-DE18-FAFEDD78A35A}"/>
              </a:ext>
            </a:extLst>
          </p:cNvPr>
          <p:cNvGrpSpPr/>
          <p:nvPr/>
        </p:nvGrpSpPr>
        <p:grpSpPr>
          <a:xfrm>
            <a:off x="6490561" y="3429000"/>
            <a:ext cx="2102850" cy="1588808"/>
            <a:chOff x="5948264" y="2844000"/>
            <a:chExt cx="2102850" cy="1588808"/>
          </a:xfrm>
        </p:grpSpPr>
        <p:grpSp>
          <p:nvGrpSpPr>
            <p:cNvPr id="6" name="Groep 5"/>
            <p:cNvGrpSpPr/>
            <p:nvPr/>
          </p:nvGrpSpPr>
          <p:grpSpPr>
            <a:xfrm>
              <a:off x="7060959" y="2844000"/>
              <a:ext cx="990155" cy="1588808"/>
              <a:chOff x="7060959" y="2844000"/>
              <a:chExt cx="990155" cy="1588808"/>
            </a:xfrm>
          </p:grpSpPr>
          <p:grpSp>
            <p:nvGrpSpPr>
              <p:cNvPr id="9" name="Groep 8"/>
              <p:cNvGrpSpPr/>
              <p:nvPr/>
            </p:nvGrpSpPr>
            <p:grpSpPr>
              <a:xfrm>
                <a:off x="7060959" y="3440670"/>
                <a:ext cx="990155" cy="992138"/>
                <a:chOff x="0" y="0"/>
                <a:chExt cx="396000" cy="396000"/>
              </a:xfrm>
            </p:grpSpPr>
            <p:sp>
              <p:nvSpPr>
                <p:cNvPr id="10" name="Rechthoek 9"/>
                <p:cNvSpPr/>
                <p:nvPr/>
              </p:nvSpPr>
              <p:spPr>
                <a:xfrm>
                  <a:off x="0" y="0"/>
                  <a:ext cx="396000" cy="39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Ovaal 10"/>
                <p:cNvSpPr>
                  <a:spLocks noChangeAspect="1"/>
                </p:cNvSpPr>
                <p:nvPr/>
              </p:nvSpPr>
              <p:spPr>
                <a:xfrm>
                  <a:off x="54861" y="54825"/>
                  <a:ext cx="287821" cy="287821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7" name="Tekstvak 1316"/>
              <p:cNvSpPr txBox="1"/>
              <p:nvPr/>
            </p:nvSpPr>
            <p:spPr>
              <a:xfrm>
                <a:off x="7078487" y="2844000"/>
                <a:ext cx="972627" cy="64993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3200" b="1" dirty="0">
                    <a:effectLst/>
                    <a:ea typeface="Calibri"/>
                  </a:rPr>
                  <a:t>NEE</a:t>
                </a:r>
                <a:endParaRPr lang="en-US" sz="3200" dirty="0">
                  <a:effectLst/>
                  <a:ea typeface="Calibri"/>
                </a:endParaRPr>
              </a:p>
            </p:txBody>
          </p:sp>
        </p:grpSp>
        <p:grpSp>
          <p:nvGrpSpPr>
            <p:cNvPr id="4" name="Groep 3"/>
            <p:cNvGrpSpPr/>
            <p:nvPr/>
          </p:nvGrpSpPr>
          <p:grpSpPr>
            <a:xfrm>
              <a:off x="5948264" y="2844000"/>
              <a:ext cx="990155" cy="1588808"/>
              <a:chOff x="5948264" y="2844000"/>
              <a:chExt cx="990155" cy="1588808"/>
            </a:xfrm>
          </p:grpSpPr>
          <p:grpSp>
            <p:nvGrpSpPr>
              <p:cNvPr id="8" name="Groep 7"/>
              <p:cNvGrpSpPr/>
              <p:nvPr/>
            </p:nvGrpSpPr>
            <p:grpSpPr>
              <a:xfrm>
                <a:off x="5948264" y="3440670"/>
                <a:ext cx="990155" cy="992138"/>
                <a:chOff x="0" y="0"/>
                <a:chExt cx="396000" cy="396000"/>
              </a:xfrm>
            </p:grpSpPr>
            <p:sp>
              <p:nvSpPr>
                <p:cNvPr id="12" name="Rechthoek 11"/>
                <p:cNvSpPr/>
                <p:nvPr/>
              </p:nvSpPr>
              <p:spPr>
                <a:xfrm>
                  <a:off x="0" y="0"/>
                  <a:ext cx="396000" cy="396000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Ovaal 12"/>
                <p:cNvSpPr>
                  <a:spLocks noChangeAspect="1"/>
                </p:cNvSpPr>
                <p:nvPr/>
              </p:nvSpPr>
              <p:spPr>
                <a:xfrm>
                  <a:off x="54861" y="54819"/>
                  <a:ext cx="287821" cy="287821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4" name="Tekstvak 1316"/>
              <p:cNvSpPr txBox="1"/>
              <p:nvPr/>
            </p:nvSpPr>
            <p:spPr>
              <a:xfrm>
                <a:off x="5948264" y="2844000"/>
                <a:ext cx="972627" cy="64993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3200" b="1" dirty="0">
                    <a:ea typeface="Calibri"/>
                  </a:rPr>
                  <a:t>JA</a:t>
                </a:r>
                <a:endParaRPr lang="en-US" sz="3200" dirty="0">
                  <a:effectLst/>
                  <a:ea typeface="Calibri"/>
                </a:endParaRPr>
              </a:p>
            </p:txBody>
          </p:sp>
        </p:grpSp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768556B9-DA51-4E72-2905-C6948BCCFD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raad jij aan?</a:t>
            </a:r>
          </a:p>
        </p:txBody>
      </p:sp>
      <p:pic>
        <p:nvPicPr>
          <p:cNvPr id="2" name="Afbeelding 1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B65EF194-20D9-EBEF-B512-FBAE00CC5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4" y="2405684"/>
            <a:ext cx="6097434" cy="4170648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19CAAC76-E088-A21B-C9BD-42AF57E56B59}"/>
              </a:ext>
            </a:extLst>
          </p:cNvPr>
          <p:cNvGrpSpPr/>
          <p:nvPr/>
        </p:nvGrpSpPr>
        <p:grpSpPr>
          <a:xfrm>
            <a:off x="4925135" y="1410709"/>
            <a:ext cx="2845836" cy="1599305"/>
            <a:chOff x="3959530" y="1013266"/>
            <a:chExt cx="2845836" cy="1599305"/>
          </a:xfrm>
        </p:grpSpPr>
        <p:sp>
          <p:nvSpPr>
            <p:cNvPr id="19" name="Tekstballon: ovaal 18">
              <a:extLst>
                <a:ext uri="{FF2B5EF4-FFF2-40B4-BE49-F238E27FC236}">
                  <a16:creationId xmlns:a16="http://schemas.microsoft.com/office/drawing/2014/main" id="{B1BDDA67-E6FD-43E0-AF62-EFE1CCD748BB}"/>
                </a:ext>
              </a:extLst>
            </p:cNvPr>
            <p:cNvSpPr/>
            <p:nvPr/>
          </p:nvSpPr>
          <p:spPr>
            <a:xfrm>
              <a:off x="3959530" y="1013266"/>
              <a:ext cx="2845836" cy="1599305"/>
            </a:xfrm>
            <a:prstGeom prst="wedgeEllipseCallout">
              <a:avLst>
                <a:gd name="adj1" fmla="val 95561"/>
                <a:gd name="adj2" fmla="val -6806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3959530" y="1328998"/>
              <a:ext cx="2845836" cy="9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nl-NL" sz="3200" b="1" i="1" dirty="0">
                  <a:latin typeface="Comic Sans MS" panose="030F0702030302020204" pitchFamily="66" charset="0"/>
                </a:rPr>
                <a:t>Kom ook</a:t>
              </a:r>
            </a:p>
            <a:p>
              <a:pPr algn="ctr">
                <a:lnSpc>
                  <a:spcPts val="3300"/>
                </a:lnSpc>
              </a:pPr>
              <a:r>
                <a:rPr lang="nl-NL" sz="3200" b="1" i="1" dirty="0">
                  <a:latin typeface="Comic Sans MS" panose="030F0702030302020204" pitchFamily="66" charset="0"/>
                </a:rPr>
                <a:t>hier wonen!</a:t>
              </a:r>
              <a:endParaRPr lang="en-US" sz="3200" b="1" i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482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732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7.3 Verkiezingen gemeenteraad</a:t>
            </a:r>
          </a:p>
        </p:txBody>
      </p:sp>
    </p:spTree>
    <p:extLst>
      <p:ext uri="{BB962C8B-B14F-4D97-AF65-F5344CB8AC3E}">
        <p14:creationId xmlns:p14="http://schemas.microsoft.com/office/powerpoint/2010/main" val="3264711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33353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516814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693986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783351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7246779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7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318435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7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650955" y="3605315"/>
            <a:ext cx="4646651" cy="2581849"/>
            <a:chOff x="3289208" y="3541715"/>
            <a:chExt cx="4646651" cy="258184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4233941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09128CD6-FDB9-B052-6F7C-7A228762C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70" y="3173785"/>
            <a:ext cx="4352002" cy="315730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93D4EEC-34F0-E49D-8E94-6A07A4C9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4" y="3579608"/>
            <a:ext cx="2713117" cy="264687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FE15EA4-6742-B64A-5E11-C91E29AC64B2}"/>
              </a:ext>
            </a:extLst>
          </p:cNvPr>
          <p:cNvSpPr txBox="1"/>
          <p:nvPr/>
        </p:nvSpPr>
        <p:spPr>
          <a:xfrm flipH="1">
            <a:off x="0" y="288000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komen die wethouders</a:t>
            </a:r>
          </a:p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raadsleden vandaan?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3848B7-B45A-0527-6A64-03802A8527F3}"/>
              </a:ext>
            </a:extLst>
          </p:cNvPr>
          <p:cNvSpPr txBox="1"/>
          <p:nvPr/>
        </p:nvSpPr>
        <p:spPr>
          <a:xfrm>
            <a:off x="3766657" y="1085559"/>
            <a:ext cx="16106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nl-NL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87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gemeenteraad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2451200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AC64D65-C7ED-4923-7153-299B3748CE3D}"/>
              </a:ext>
            </a:extLst>
          </p:cNvPr>
          <p:cNvGrpSpPr>
            <a:grpSpLocks noChangeAspect="1"/>
          </p:cNvGrpSpPr>
          <p:nvPr/>
        </p:nvGrpSpPr>
        <p:grpSpPr>
          <a:xfrm>
            <a:off x="1037459" y="614553"/>
            <a:ext cx="1219552" cy="1269271"/>
            <a:chOff x="216000" y="1116000"/>
            <a:chExt cx="1524439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7B3BDF7-368B-CC21-40D9-0AA822CE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sp>
          <p:nvSpPr>
            <p:cNvPr id="6" name="Blokboog 5">
              <a:extLst>
                <a:ext uri="{FF2B5EF4-FFF2-40B4-BE49-F238E27FC236}">
                  <a16:creationId xmlns:a16="http://schemas.microsoft.com/office/drawing/2014/main" id="{121E0D78-AA86-C012-727B-855CB188CB2F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43A15E9-E83E-0DF7-EEBE-92DC9BDC073E}"/>
              </a:ext>
            </a:extLst>
          </p:cNvPr>
          <p:cNvGrpSpPr>
            <a:grpSpLocks noChangeAspect="1"/>
          </p:cNvGrpSpPr>
          <p:nvPr/>
        </p:nvGrpSpPr>
        <p:grpSpPr>
          <a:xfrm>
            <a:off x="2363650" y="310282"/>
            <a:ext cx="1219552" cy="1296198"/>
            <a:chOff x="2016000" y="1116000"/>
            <a:chExt cx="1524439" cy="162024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D67173-C7C4-52D9-4246-91CA7F62B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sp>
          <p:nvSpPr>
            <p:cNvPr id="10" name="Blokboog 9">
              <a:extLst>
                <a:ext uri="{FF2B5EF4-FFF2-40B4-BE49-F238E27FC236}">
                  <a16:creationId xmlns:a16="http://schemas.microsoft.com/office/drawing/2014/main" id="{42FED3BB-AFD3-0320-B5AB-4EC4B2098578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BA946A0-DC6B-A3BE-5899-75BA5B9E20E5}"/>
              </a:ext>
            </a:extLst>
          </p:cNvPr>
          <p:cNvGrpSpPr>
            <a:grpSpLocks noChangeAspect="1"/>
          </p:cNvGrpSpPr>
          <p:nvPr/>
        </p:nvGrpSpPr>
        <p:grpSpPr>
          <a:xfrm>
            <a:off x="3703136" y="170622"/>
            <a:ext cx="1219552" cy="1269271"/>
            <a:chOff x="3816000" y="1116000"/>
            <a:chExt cx="1524439" cy="158658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75981F-4741-E9E0-7A15-DC3D96EB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sp>
          <p:nvSpPr>
            <p:cNvPr id="14" name="Blokboog 13">
              <a:extLst>
                <a:ext uri="{FF2B5EF4-FFF2-40B4-BE49-F238E27FC236}">
                  <a16:creationId xmlns:a16="http://schemas.microsoft.com/office/drawing/2014/main" id="{9D34CF58-C4AF-0BC7-8754-0CC667CA1DDA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E19C8F2-A0A6-7A7A-7D77-8495BCB99F8D}"/>
              </a:ext>
            </a:extLst>
          </p:cNvPr>
          <p:cNvGrpSpPr>
            <a:grpSpLocks noChangeAspect="1"/>
          </p:cNvGrpSpPr>
          <p:nvPr/>
        </p:nvGrpSpPr>
        <p:grpSpPr>
          <a:xfrm>
            <a:off x="5064566" y="345178"/>
            <a:ext cx="1219552" cy="1312190"/>
            <a:chOff x="5616000" y="1116000"/>
            <a:chExt cx="1524439" cy="164023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B18434C-4332-FC48-F599-0B26AFEECC09}"/>
                </a:ext>
              </a:extLst>
            </p:cNvPr>
            <p:cNvGrpSpPr/>
            <p:nvPr/>
          </p:nvGrpSpPr>
          <p:grpSpPr>
            <a:xfrm>
              <a:off x="5899105" y="2223565"/>
              <a:ext cx="1163636" cy="532672"/>
              <a:chOff x="7196994" y="1053161"/>
              <a:chExt cx="1655199" cy="757693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16461742-DA9F-BCF7-FD19-A5F9ADC97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5A36E410-61E4-7EFF-D352-825B5C9FDEEF}"/>
                  </a:ext>
                </a:extLst>
              </p:cNvPr>
              <p:cNvSpPr txBox="1"/>
              <p:nvPr/>
            </p:nvSpPr>
            <p:spPr>
              <a:xfrm>
                <a:off x="7880365" y="1090585"/>
                <a:ext cx="971828" cy="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sp>
          <p:nvSpPr>
            <p:cNvPr id="18" name="Blokboog 17">
              <a:extLst>
                <a:ext uri="{FF2B5EF4-FFF2-40B4-BE49-F238E27FC236}">
                  <a16:creationId xmlns:a16="http://schemas.microsoft.com/office/drawing/2014/main" id="{189C190A-D315-90CF-B1D3-15B35B5CCAA7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3A4B83-FED2-2BF1-D43B-F40BB69CB571}"/>
              </a:ext>
            </a:extLst>
          </p:cNvPr>
          <p:cNvGrpSpPr>
            <a:grpSpLocks noChangeAspect="1"/>
          </p:cNvGrpSpPr>
          <p:nvPr/>
        </p:nvGrpSpPr>
        <p:grpSpPr>
          <a:xfrm>
            <a:off x="6339556" y="635154"/>
            <a:ext cx="1219551" cy="1269271"/>
            <a:chOff x="7416000" y="1116000"/>
            <a:chExt cx="1524439" cy="1586589"/>
          </a:xfrm>
        </p:grpSpPr>
        <p:pic>
          <p:nvPicPr>
            <p:cNvPr id="22" name="Afbeelding 21" descr="Afbeelding met logo&#10;&#10;Automatisch gegenereerde beschrijving">
              <a:extLst>
                <a:ext uri="{FF2B5EF4-FFF2-40B4-BE49-F238E27FC236}">
                  <a16:creationId xmlns:a16="http://schemas.microsoft.com/office/drawing/2014/main" id="{091A175A-2F3D-A8BD-D357-684F79B6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sp>
          <p:nvSpPr>
            <p:cNvPr id="24" name="Blokboog 23">
              <a:extLst>
                <a:ext uri="{FF2B5EF4-FFF2-40B4-BE49-F238E27FC236}">
                  <a16:creationId xmlns:a16="http://schemas.microsoft.com/office/drawing/2014/main" id="{1D452A0E-BA84-20A0-7310-A655573C33E8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022EA71-3B4A-6747-D0B0-A04336DE7566}"/>
              </a:ext>
            </a:extLst>
          </p:cNvPr>
          <p:cNvGrpSpPr>
            <a:grpSpLocks noChangeAspect="1"/>
          </p:cNvGrpSpPr>
          <p:nvPr/>
        </p:nvGrpSpPr>
        <p:grpSpPr>
          <a:xfrm>
            <a:off x="339133" y="1817912"/>
            <a:ext cx="1219552" cy="1483214"/>
            <a:chOff x="243756" y="2838055"/>
            <a:chExt cx="1524439" cy="1854018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9C0E409-2A89-9234-1965-99178652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sp>
          <p:nvSpPr>
            <p:cNvPr id="28" name="Blokboog 27">
              <a:extLst>
                <a:ext uri="{FF2B5EF4-FFF2-40B4-BE49-F238E27FC236}">
                  <a16:creationId xmlns:a16="http://schemas.microsoft.com/office/drawing/2014/main" id="{DC3526E7-60A5-0200-E26C-2F55F3727EF1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1B04D27C-AB8C-2D2F-A790-9BCE0CCD29F7}"/>
              </a:ext>
            </a:extLst>
          </p:cNvPr>
          <p:cNvGrpSpPr>
            <a:grpSpLocks noChangeAspect="1"/>
          </p:cNvGrpSpPr>
          <p:nvPr/>
        </p:nvGrpSpPr>
        <p:grpSpPr>
          <a:xfrm>
            <a:off x="624590" y="4779482"/>
            <a:ext cx="1219552" cy="1420624"/>
            <a:chOff x="2043756" y="2838055"/>
            <a:chExt cx="1524439" cy="177578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9C13208-D79A-55E6-A7EC-BC79E7DD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sp>
          <p:nvSpPr>
            <p:cNvPr id="32" name="Blokboog 31">
              <a:extLst>
                <a:ext uri="{FF2B5EF4-FFF2-40B4-BE49-F238E27FC236}">
                  <a16:creationId xmlns:a16="http://schemas.microsoft.com/office/drawing/2014/main" id="{3C204AD4-C53C-B4CB-4721-774EFF97E305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00AC97-DC63-81E6-3650-5CB1E7DCC275}"/>
              </a:ext>
            </a:extLst>
          </p:cNvPr>
          <p:cNvGrpSpPr>
            <a:grpSpLocks noChangeAspect="1"/>
          </p:cNvGrpSpPr>
          <p:nvPr/>
        </p:nvGrpSpPr>
        <p:grpSpPr>
          <a:xfrm>
            <a:off x="3268109" y="5278447"/>
            <a:ext cx="1219552" cy="1478941"/>
            <a:chOff x="3843756" y="2838055"/>
            <a:chExt cx="1524439" cy="1848676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8FF7BAB-8F92-0805-6C11-C19206E4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sp>
          <p:nvSpPr>
            <p:cNvPr id="36" name="Blokboog 35">
              <a:extLst>
                <a:ext uri="{FF2B5EF4-FFF2-40B4-BE49-F238E27FC236}">
                  <a16:creationId xmlns:a16="http://schemas.microsoft.com/office/drawing/2014/main" id="{9C4715A4-E1F8-7917-EE7E-AF5137951C19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C10DE9E-DF8F-53B2-A0AD-5F85B62E3B62}"/>
              </a:ext>
            </a:extLst>
          </p:cNvPr>
          <p:cNvGrpSpPr>
            <a:grpSpLocks noChangeAspect="1"/>
          </p:cNvGrpSpPr>
          <p:nvPr/>
        </p:nvGrpSpPr>
        <p:grpSpPr>
          <a:xfrm>
            <a:off x="5951044" y="4932921"/>
            <a:ext cx="1241494" cy="1443994"/>
            <a:chOff x="5643756" y="2838055"/>
            <a:chExt cx="1551867" cy="1804993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839BF9B-53DA-DA3A-3CFF-B5955487C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72917"/>
              <a:ext cx="1199524" cy="670131"/>
              <a:chOff x="7703524" y="2827669"/>
              <a:chExt cx="1548996" cy="865369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8B3287-2944-0EE7-94A3-FE13B688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27669"/>
                <a:ext cx="850923" cy="606442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38EB3981-AF12-02C7-EF76-432B1AF18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sp>
          <p:nvSpPr>
            <p:cNvPr id="40" name="Blokboog 39">
              <a:extLst>
                <a:ext uri="{FF2B5EF4-FFF2-40B4-BE49-F238E27FC236}">
                  <a16:creationId xmlns:a16="http://schemas.microsoft.com/office/drawing/2014/main" id="{BBC687F0-A855-D1DC-1B79-8846F08DCE62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BCE35D5-C019-EF62-7DE5-0451B3CB94D2}"/>
              </a:ext>
            </a:extLst>
          </p:cNvPr>
          <p:cNvGrpSpPr>
            <a:grpSpLocks noChangeAspect="1"/>
          </p:cNvGrpSpPr>
          <p:nvPr/>
        </p:nvGrpSpPr>
        <p:grpSpPr>
          <a:xfrm>
            <a:off x="7524820" y="2894847"/>
            <a:ext cx="1219551" cy="1420624"/>
            <a:chOff x="7443756" y="2838055"/>
            <a:chExt cx="1524439" cy="1775780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15C4B46-F42C-0C07-9173-4C0DEACC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sp>
          <p:nvSpPr>
            <p:cNvPr id="46" name="Blokboog 45">
              <a:extLst>
                <a:ext uri="{FF2B5EF4-FFF2-40B4-BE49-F238E27FC236}">
                  <a16:creationId xmlns:a16="http://schemas.microsoft.com/office/drawing/2014/main" id="{192907A8-D6C5-64A2-7F6C-5AC16ADAD384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6C1B41-D232-DDD3-BE5F-FA2FE897A1AF}"/>
              </a:ext>
            </a:extLst>
          </p:cNvPr>
          <p:cNvGrpSpPr>
            <a:grpSpLocks noChangeAspect="1"/>
          </p:cNvGrpSpPr>
          <p:nvPr/>
        </p:nvGrpSpPr>
        <p:grpSpPr>
          <a:xfrm>
            <a:off x="238297" y="3333503"/>
            <a:ext cx="1219552" cy="1294626"/>
            <a:chOff x="243756" y="4753057"/>
            <a:chExt cx="1524439" cy="1666733"/>
          </a:xfrm>
        </p:grpSpPr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8920050F-13B1-89CF-3665-7D3F84CC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sp>
          <p:nvSpPr>
            <p:cNvPr id="50" name="Blokboog 49">
              <a:extLst>
                <a:ext uri="{FF2B5EF4-FFF2-40B4-BE49-F238E27FC236}">
                  <a16:creationId xmlns:a16="http://schemas.microsoft.com/office/drawing/2014/main" id="{0293102C-E3A0-36DF-DF12-42B0E8E33176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F93B5D40-64BD-5F3C-B2A7-2D7D31349F62}"/>
              </a:ext>
            </a:extLst>
          </p:cNvPr>
          <p:cNvGrpSpPr>
            <a:grpSpLocks noChangeAspect="1"/>
          </p:cNvGrpSpPr>
          <p:nvPr/>
        </p:nvGrpSpPr>
        <p:grpSpPr>
          <a:xfrm>
            <a:off x="1933556" y="5219051"/>
            <a:ext cx="1219552" cy="1232374"/>
            <a:chOff x="2043756" y="4753057"/>
            <a:chExt cx="1524439" cy="1586589"/>
          </a:xfrm>
        </p:grpSpPr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293C2846-055B-A229-4A12-C326DF3A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sp>
          <p:nvSpPr>
            <p:cNvPr id="54" name="Blokboog 53">
              <a:extLst>
                <a:ext uri="{FF2B5EF4-FFF2-40B4-BE49-F238E27FC236}">
                  <a16:creationId xmlns:a16="http://schemas.microsoft.com/office/drawing/2014/main" id="{807E82CF-26B7-C275-A306-CEE415C0DB06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F2785ECF-4238-5501-E8B6-D69EF3CF793F}"/>
              </a:ext>
            </a:extLst>
          </p:cNvPr>
          <p:cNvGrpSpPr>
            <a:grpSpLocks noChangeAspect="1"/>
          </p:cNvGrpSpPr>
          <p:nvPr/>
        </p:nvGrpSpPr>
        <p:grpSpPr>
          <a:xfrm>
            <a:off x="4619191" y="5238185"/>
            <a:ext cx="1219552" cy="1483214"/>
            <a:chOff x="3843756" y="4753057"/>
            <a:chExt cx="1524439" cy="1909527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1F4ACB70-6AAC-16CB-5F4A-8001FE12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sp>
          <p:nvSpPr>
            <p:cNvPr id="58" name="Blokboog 57">
              <a:extLst>
                <a:ext uri="{FF2B5EF4-FFF2-40B4-BE49-F238E27FC236}">
                  <a16:creationId xmlns:a16="http://schemas.microsoft.com/office/drawing/2014/main" id="{1BA2A9A9-1252-0BBB-2DC2-1A5D0C197811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C659C4A3-126F-4E01-A51E-09E1574961BE}"/>
              </a:ext>
            </a:extLst>
          </p:cNvPr>
          <p:cNvGrpSpPr>
            <a:grpSpLocks noChangeAspect="1"/>
          </p:cNvGrpSpPr>
          <p:nvPr/>
        </p:nvGrpSpPr>
        <p:grpSpPr>
          <a:xfrm>
            <a:off x="7224550" y="4374213"/>
            <a:ext cx="1219552" cy="1298069"/>
            <a:chOff x="5643756" y="4753057"/>
            <a:chExt cx="1524439" cy="1671166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8BF6B202-5203-A922-7C47-CA02AF473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sp>
          <p:nvSpPr>
            <p:cNvPr id="62" name="Blokboog 61">
              <a:extLst>
                <a:ext uri="{FF2B5EF4-FFF2-40B4-BE49-F238E27FC236}">
                  <a16:creationId xmlns:a16="http://schemas.microsoft.com/office/drawing/2014/main" id="{59BEE5BE-9FEC-C3B7-712A-F12D6109BC62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2E0BF1A-408C-6C05-569F-FB49354655C1}"/>
              </a:ext>
            </a:extLst>
          </p:cNvPr>
          <p:cNvGrpSpPr>
            <a:grpSpLocks noChangeAspect="1"/>
          </p:cNvGrpSpPr>
          <p:nvPr/>
        </p:nvGrpSpPr>
        <p:grpSpPr>
          <a:xfrm>
            <a:off x="7421247" y="1444679"/>
            <a:ext cx="1219551" cy="1354276"/>
            <a:chOff x="7443756" y="4753057"/>
            <a:chExt cx="1524439" cy="1743529"/>
          </a:xfrm>
        </p:grpSpPr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B254BCDB-4505-8F8F-FF89-B5A391E1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7882120" y="5868100"/>
              <a:ext cx="726287" cy="628486"/>
            </a:xfrm>
            <a:prstGeom prst="rect">
              <a:avLst/>
            </a:prstGeom>
          </p:spPr>
        </p:pic>
        <p:sp>
          <p:nvSpPr>
            <p:cNvPr id="66" name="Blokboog 65">
              <a:extLst>
                <a:ext uri="{FF2B5EF4-FFF2-40B4-BE49-F238E27FC236}">
                  <a16:creationId xmlns:a16="http://schemas.microsoft.com/office/drawing/2014/main" id="{D3251F79-40AA-E2D3-1E52-D3AB37E50FEC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67" name="Pijl: omlaag 66">
            <a:extLst>
              <a:ext uri="{FF2B5EF4-FFF2-40B4-BE49-F238E27FC236}">
                <a16:creationId xmlns:a16="http://schemas.microsoft.com/office/drawing/2014/main" id="{2693DF7E-CF6A-865A-28F6-A849543D3FAC}"/>
              </a:ext>
            </a:extLst>
          </p:cNvPr>
          <p:cNvSpPr/>
          <p:nvPr/>
        </p:nvSpPr>
        <p:spPr>
          <a:xfrm rot="19812568">
            <a:off x="3153023" y="1712832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Pijl: omlaag 67">
            <a:extLst>
              <a:ext uri="{FF2B5EF4-FFF2-40B4-BE49-F238E27FC236}">
                <a16:creationId xmlns:a16="http://schemas.microsoft.com/office/drawing/2014/main" id="{BD6DCC3A-9118-3A22-A79D-B69F13A8BBE8}"/>
              </a:ext>
            </a:extLst>
          </p:cNvPr>
          <p:cNvSpPr/>
          <p:nvPr/>
        </p:nvSpPr>
        <p:spPr>
          <a:xfrm>
            <a:off x="4189126" y="1578070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Pijl: omlaag 68">
            <a:extLst>
              <a:ext uri="{FF2B5EF4-FFF2-40B4-BE49-F238E27FC236}">
                <a16:creationId xmlns:a16="http://schemas.microsoft.com/office/drawing/2014/main" id="{5D2B17EE-4700-17A8-95CB-3901D9B325A5}"/>
              </a:ext>
            </a:extLst>
          </p:cNvPr>
          <p:cNvSpPr/>
          <p:nvPr/>
        </p:nvSpPr>
        <p:spPr>
          <a:xfrm rot="1421364">
            <a:off x="5352866" y="1717409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Pijl: omlaag 69">
            <a:extLst>
              <a:ext uri="{FF2B5EF4-FFF2-40B4-BE49-F238E27FC236}">
                <a16:creationId xmlns:a16="http://schemas.microsoft.com/office/drawing/2014/main" id="{9C677388-DECA-8430-0866-1BAB0D3D9C6A}"/>
              </a:ext>
            </a:extLst>
          </p:cNvPr>
          <p:cNvSpPr/>
          <p:nvPr/>
        </p:nvSpPr>
        <p:spPr>
          <a:xfrm rot="19012616">
            <a:off x="2326308" y="1998457"/>
            <a:ext cx="283738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Pijl: omlaag 70">
            <a:extLst>
              <a:ext uri="{FF2B5EF4-FFF2-40B4-BE49-F238E27FC236}">
                <a16:creationId xmlns:a16="http://schemas.microsoft.com/office/drawing/2014/main" id="{8389ADED-F4C8-CD66-F0F9-4224E21FC5C2}"/>
              </a:ext>
            </a:extLst>
          </p:cNvPr>
          <p:cNvSpPr/>
          <p:nvPr/>
        </p:nvSpPr>
        <p:spPr>
          <a:xfrm rot="16849503">
            <a:off x="1854718" y="26919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Pijl: omlaag 71">
            <a:extLst>
              <a:ext uri="{FF2B5EF4-FFF2-40B4-BE49-F238E27FC236}">
                <a16:creationId xmlns:a16="http://schemas.microsoft.com/office/drawing/2014/main" id="{0CF632E4-11D2-5EA2-FC29-4EAF408CB2C4}"/>
              </a:ext>
            </a:extLst>
          </p:cNvPr>
          <p:cNvSpPr/>
          <p:nvPr/>
        </p:nvSpPr>
        <p:spPr>
          <a:xfrm rot="16200000">
            <a:off x="1833230" y="344928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Pijl: omlaag 72">
            <a:extLst>
              <a:ext uri="{FF2B5EF4-FFF2-40B4-BE49-F238E27FC236}">
                <a16:creationId xmlns:a16="http://schemas.microsoft.com/office/drawing/2014/main" id="{7514B2F5-246E-C6C5-08FA-98681F6A02E7}"/>
              </a:ext>
            </a:extLst>
          </p:cNvPr>
          <p:cNvSpPr/>
          <p:nvPr/>
        </p:nvSpPr>
        <p:spPr>
          <a:xfrm rot="13729648">
            <a:off x="2019642" y="418661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Pijl: omlaag 73">
            <a:extLst>
              <a:ext uri="{FF2B5EF4-FFF2-40B4-BE49-F238E27FC236}">
                <a16:creationId xmlns:a16="http://schemas.microsoft.com/office/drawing/2014/main" id="{3B953B71-203E-A354-DCF8-BB6552D6CBC6}"/>
              </a:ext>
            </a:extLst>
          </p:cNvPr>
          <p:cNvSpPr/>
          <p:nvPr/>
        </p:nvSpPr>
        <p:spPr>
          <a:xfrm rot="12348142">
            <a:off x="2787882" y="45037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Pijl: omlaag 74">
            <a:extLst>
              <a:ext uri="{FF2B5EF4-FFF2-40B4-BE49-F238E27FC236}">
                <a16:creationId xmlns:a16="http://schemas.microsoft.com/office/drawing/2014/main" id="{DEF7888D-E1A2-0AD3-17F1-E3DB19EFEEF6}"/>
              </a:ext>
            </a:extLst>
          </p:cNvPr>
          <p:cNvSpPr/>
          <p:nvPr/>
        </p:nvSpPr>
        <p:spPr>
          <a:xfrm rot="10800000">
            <a:off x="3703162" y="4579576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Pijl: omlaag 75">
            <a:extLst>
              <a:ext uri="{FF2B5EF4-FFF2-40B4-BE49-F238E27FC236}">
                <a16:creationId xmlns:a16="http://schemas.microsoft.com/office/drawing/2014/main" id="{4615C4F1-90DA-DD4D-2C52-705630563793}"/>
              </a:ext>
            </a:extLst>
          </p:cNvPr>
          <p:cNvSpPr/>
          <p:nvPr/>
        </p:nvSpPr>
        <p:spPr>
          <a:xfrm rot="10150419">
            <a:off x="4878939" y="449049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Pijl: omlaag 76">
            <a:extLst>
              <a:ext uri="{FF2B5EF4-FFF2-40B4-BE49-F238E27FC236}">
                <a16:creationId xmlns:a16="http://schemas.microsoft.com/office/drawing/2014/main" id="{5F0BA144-970C-B57C-8719-47C1E75E45DB}"/>
              </a:ext>
            </a:extLst>
          </p:cNvPr>
          <p:cNvSpPr/>
          <p:nvPr/>
        </p:nvSpPr>
        <p:spPr>
          <a:xfrm rot="8520082">
            <a:off x="5903470" y="4273734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Pijl: omlaag 77">
            <a:extLst>
              <a:ext uri="{FF2B5EF4-FFF2-40B4-BE49-F238E27FC236}">
                <a16:creationId xmlns:a16="http://schemas.microsoft.com/office/drawing/2014/main" id="{B148EBEA-6DF5-89AC-F68D-BB2587A2B2D0}"/>
              </a:ext>
            </a:extLst>
          </p:cNvPr>
          <p:cNvSpPr/>
          <p:nvPr/>
        </p:nvSpPr>
        <p:spPr>
          <a:xfrm rot="7612982">
            <a:off x="6489197" y="385774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Pijl: omlaag 78">
            <a:extLst>
              <a:ext uri="{FF2B5EF4-FFF2-40B4-BE49-F238E27FC236}">
                <a16:creationId xmlns:a16="http://schemas.microsoft.com/office/drawing/2014/main" id="{7DC6AC43-AB52-9A3B-3487-7193827C2416}"/>
              </a:ext>
            </a:extLst>
          </p:cNvPr>
          <p:cNvSpPr/>
          <p:nvPr/>
        </p:nvSpPr>
        <p:spPr>
          <a:xfrm rot="5400000">
            <a:off x="6826796" y="313071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Pijl: omlaag 79">
            <a:extLst>
              <a:ext uri="{FF2B5EF4-FFF2-40B4-BE49-F238E27FC236}">
                <a16:creationId xmlns:a16="http://schemas.microsoft.com/office/drawing/2014/main" id="{8E2B5B83-7AED-B096-98DE-C05D89B7C413}"/>
              </a:ext>
            </a:extLst>
          </p:cNvPr>
          <p:cNvSpPr/>
          <p:nvPr/>
        </p:nvSpPr>
        <p:spPr>
          <a:xfrm rot="4010639">
            <a:off x="6695673" y="243327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Pijl: omlaag 80">
            <a:extLst>
              <a:ext uri="{FF2B5EF4-FFF2-40B4-BE49-F238E27FC236}">
                <a16:creationId xmlns:a16="http://schemas.microsoft.com/office/drawing/2014/main" id="{393A953C-11D1-673D-824C-EBCCE3C5341D}"/>
              </a:ext>
            </a:extLst>
          </p:cNvPr>
          <p:cNvSpPr/>
          <p:nvPr/>
        </p:nvSpPr>
        <p:spPr>
          <a:xfrm rot="2561042">
            <a:off x="6112359" y="1910509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002AEA96-CFE0-C802-4E26-610B4E08AB21}"/>
              </a:ext>
            </a:extLst>
          </p:cNvPr>
          <p:cNvSpPr txBox="1"/>
          <p:nvPr/>
        </p:nvSpPr>
        <p:spPr>
          <a:xfrm>
            <a:off x="3214369" y="4113937"/>
            <a:ext cx="2176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</p:txBody>
      </p:sp>
      <p:pic>
        <p:nvPicPr>
          <p:cNvPr id="86" name="Afbeelding 8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48608C9-4C8E-6C67-52D7-1C79700503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1272792" y="795222"/>
            <a:ext cx="766830" cy="702771"/>
          </a:xfrm>
          <a:prstGeom prst="rect">
            <a:avLst/>
          </a:prstGeom>
        </p:spPr>
      </p:pic>
      <p:pic>
        <p:nvPicPr>
          <p:cNvPr id="87" name="Afbeelding 8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251C989-1002-BBCF-4CCA-0654E18D2E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581457" y="463611"/>
            <a:ext cx="766830" cy="702771"/>
          </a:xfrm>
          <a:prstGeom prst="rect">
            <a:avLst/>
          </a:prstGeom>
        </p:spPr>
      </p:pic>
      <p:pic>
        <p:nvPicPr>
          <p:cNvPr id="88" name="Afbeelding 8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3AC992F6-993E-6FDC-B732-6EB3FD7E7A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953886" y="331333"/>
            <a:ext cx="766830" cy="702771"/>
          </a:xfrm>
          <a:prstGeom prst="rect">
            <a:avLst/>
          </a:prstGeom>
        </p:spPr>
      </p:pic>
      <p:pic>
        <p:nvPicPr>
          <p:cNvPr id="89" name="Afbeelding 8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8E6678B-C7D3-F0C8-9E1B-0E31829EABD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262076" y="517935"/>
            <a:ext cx="766830" cy="702771"/>
          </a:xfrm>
          <a:prstGeom prst="rect">
            <a:avLst/>
          </a:prstGeom>
        </p:spPr>
      </p:pic>
      <p:pic>
        <p:nvPicPr>
          <p:cNvPr id="90" name="Afbeelding 8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71775FE-A83E-0F15-10F6-9B7F4C61B2A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55595" y="2039440"/>
            <a:ext cx="766830" cy="702771"/>
          </a:xfrm>
          <a:prstGeom prst="rect">
            <a:avLst/>
          </a:prstGeom>
        </p:spPr>
      </p:pic>
      <p:pic>
        <p:nvPicPr>
          <p:cNvPr id="91" name="Afbeelding 90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06BF0B6-EFBB-0DA0-C21B-33ADC8B9599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56553" y="3534154"/>
            <a:ext cx="766830" cy="702771"/>
          </a:xfrm>
          <a:prstGeom prst="rect">
            <a:avLst/>
          </a:prstGeom>
        </p:spPr>
      </p:pic>
      <p:pic>
        <p:nvPicPr>
          <p:cNvPr id="92" name="Afbeelding 91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56140B48-FDE4-81B3-9050-0C2F54A3B17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563410" y="807727"/>
            <a:ext cx="766830" cy="702771"/>
          </a:xfrm>
          <a:prstGeom prst="rect">
            <a:avLst/>
          </a:prstGeom>
        </p:spPr>
      </p:pic>
      <p:pic>
        <p:nvPicPr>
          <p:cNvPr id="93" name="Afbeelding 92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1D416D8-6B30-4B16-67B3-30795D429D0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632158" y="1601687"/>
            <a:ext cx="766830" cy="702771"/>
          </a:xfrm>
          <a:prstGeom prst="rect">
            <a:avLst/>
          </a:prstGeom>
        </p:spPr>
      </p:pic>
      <p:pic>
        <p:nvPicPr>
          <p:cNvPr id="94" name="Afbeelding 93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4F6A0CE-8B3B-49EF-529F-9C080ECA25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719925" y="3113486"/>
            <a:ext cx="766830" cy="702771"/>
          </a:xfrm>
          <a:prstGeom prst="rect">
            <a:avLst/>
          </a:prstGeom>
        </p:spPr>
      </p:pic>
      <p:pic>
        <p:nvPicPr>
          <p:cNvPr id="95" name="Afbeelding 94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A14EE2A-AEB9-FB9E-1BE9-24BC379E1C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472701" y="4554478"/>
            <a:ext cx="766830" cy="702771"/>
          </a:xfrm>
          <a:prstGeom prst="rect">
            <a:avLst/>
          </a:prstGeom>
        </p:spPr>
      </p:pic>
      <p:pic>
        <p:nvPicPr>
          <p:cNvPr id="96" name="Afbeelding 9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DF1F5D32-EA95-475C-6ADA-7C1612196DA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828042" y="4956683"/>
            <a:ext cx="766830" cy="702771"/>
          </a:xfrm>
          <a:prstGeom prst="rect">
            <a:avLst/>
          </a:prstGeom>
        </p:spPr>
      </p:pic>
      <p:pic>
        <p:nvPicPr>
          <p:cNvPr id="97" name="Afbeelding 9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CC741571-E8C4-A9B8-D134-6F90E17FC62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175740" y="5402261"/>
            <a:ext cx="766830" cy="702771"/>
          </a:xfrm>
          <a:prstGeom prst="rect">
            <a:avLst/>
          </a:prstGeom>
        </p:spPr>
      </p:pic>
      <p:pic>
        <p:nvPicPr>
          <p:cNvPr id="98" name="Afbeelding 9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70C6C37F-F543-AD12-3C19-E7C11BDAC69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448048" y="5464721"/>
            <a:ext cx="766830" cy="702771"/>
          </a:xfrm>
          <a:prstGeom prst="rect">
            <a:avLst/>
          </a:prstGeom>
        </p:spPr>
      </p:pic>
      <p:pic>
        <p:nvPicPr>
          <p:cNvPr id="99" name="Afbeelding 9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A889B19-2409-A0A0-F442-AD030831A4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860222" y="5434737"/>
            <a:ext cx="766830" cy="702771"/>
          </a:xfrm>
          <a:prstGeom prst="rect">
            <a:avLst/>
          </a:prstGeom>
        </p:spPr>
      </p:pic>
      <p:pic>
        <p:nvPicPr>
          <p:cNvPr id="100" name="Afbeelding 9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49AA1301-6052-5AB0-78B9-FC860B93C5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214655" y="5092175"/>
            <a:ext cx="766830" cy="702771"/>
          </a:xfrm>
          <a:prstGeom prst="rect">
            <a:avLst/>
          </a:prstGeom>
        </p:spPr>
      </p:pic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3EA75168-091C-F44A-ADAC-12DFA95E10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5" y="2340637"/>
            <a:ext cx="2906218" cy="21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6A7F3255-94A2-E014-7906-929C8EE248F3}"/>
              </a:ext>
            </a:extLst>
          </p:cNvPr>
          <p:cNvGrpSpPr/>
          <p:nvPr/>
        </p:nvGrpSpPr>
        <p:grpSpPr>
          <a:xfrm>
            <a:off x="3036801" y="687216"/>
            <a:ext cx="3373033" cy="2281028"/>
            <a:chOff x="2367429" y="358297"/>
            <a:chExt cx="3373033" cy="228102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28FC7DB-91DC-9EF3-ECE9-AE09926B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154" y="787932"/>
              <a:ext cx="1897724" cy="1851393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D45DDAC-6E9B-8DD4-5A8F-4FEAC9447CD1}"/>
                </a:ext>
              </a:extLst>
            </p:cNvPr>
            <p:cNvSpPr txBox="1"/>
            <p:nvPr/>
          </p:nvSpPr>
          <p:spPr>
            <a:xfrm>
              <a:off x="2367429" y="358297"/>
              <a:ext cx="3373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Wethouders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E6A8D4CD-489F-7620-87F4-1DFE1BBB269B}"/>
              </a:ext>
            </a:extLst>
          </p:cNvPr>
          <p:cNvGrpSpPr>
            <a:grpSpLocks noChangeAspect="1"/>
          </p:cNvGrpSpPr>
          <p:nvPr/>
        </p:nvGrpSpPr>
        <p:grpSpPr>
          <a:xfrm>
            <a:off x="5480850" y="5742080"/>
            <a:ext cx="707965" cy="711234"/>
            <a:chOff x="188244" y="1116000"/>
            <a:chExt cx="1579297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D88B25B-6769-1216-731B-3F7C8A6A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CE15607-246D-CFA7-3988-C83CA427B9C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188244" y="1152000"/>
              <a:ext cx="1579297" cy="1080000"/>
            </a:xfrm>
            <a:prstGeom prst="rect">
              <a:avLst/>
            </a:prstGeom>
          </p:spPr>
        </p:pic>
        <p:sp>
          <p:nvSpPr>
            <p:cNvPr id="11" name="Blokboog 10">
              <a:extLst>
                <a:ext uri="{FF2B5EF4-FFF2-40B4-BE49-F238E27FC236}">
                  <a16:creationId xmlns:a16="http://schemas.microsoft.com/office/drawing/2014/main" id="{F47BB140-EBBC-E179-E4D2-85B00EE3EAEC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2308FD8-667B-3EA0-F3F2-6C35B541DA74}"/>
              </a:ext>
            </a:extLst>
          </p:cNvPr>
          <p:cNvGrpSpPr>
            <a:grpSpLocks noChangeAspect="1"/>
          </p:cNvGrpSpPr>
          <p:nvPr/>
        </p:nvGrpSpPr>
        <p:grpSpPr>
          <a:xfrm>
            <a:off x="6929005" y="3960000"/>
            <a:ext cx="1263438" cy="1296198"/>
            <a:chOff x="2004945" y="1116000"/>
            <a:chExt cx="1579298" cy="1620248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9EBED7BF-1483-C522-D9EB-A1109A32A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97826AC-8132-D73E-E893-892E5682951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04945" y="1152000"/>
              <a:ext cx="1579298" cy="1080000"/>
            </a:xfrm>
            <a:prstGeom prst="rect">
              <a:avLst/>
            </a:prstGeom>
          </p:spPr>
        </p:pic>
        <p:sp>
          <p:nvSpPr>
            <p:cNvPr id="17" name="Blokboog 16">
              <a:extLst>
                <a:ext uri="{FF2B5EF4-FFF2-40B4-BE49-F238E27FC236}">
                  <a16:creationId xmlns:a16="http://schemas.microsoft.com/office/drawing/2014/main" id="{70EC4337-C265-CF13-D0E2-C03DE4933064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603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EC7E64E-20D7-DE1C-4B57-8D6CD4245A90}"/>
              </a:ext>
            </a:extLst>
          </p:cNvPr>
          <p:cNvGrpSpPr>
            <a:grpSpLocks noChangeAspect="1"/>
          </p:cNvGrpSpPr>
          <p:nvPr/>
        </p:nvGrpSpPr>
        <p:grpSpPr>
          <a:xfrm>
            <a:off x="3579766" y="3960000"/>
            <a:ext cx="1263438" cy="1294626"/>
            <a:chOff x="216000" y="4753057"/>
            <a:chExt cx="1579297" cy="1666733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75E4095D-0BE9-B0FC-43C9-E2BE8296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4F2850A4-DCE9-34BA-7B1D-334003D4A29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4789057"/>
              <a:ext cx="1579297" cy="1080000"/>
            </a:xfrm>
            <a:prstGeom prst="rect">
              <a:avLst/>
            </a:prstGeom>
          </p:spPr>
        </p:pic>
        <p:sp>
          <p:nvSpPr>
            <p:cNvPr id="27" name="Blokboog 26">
              <a:extLst>
                <a:ext uri="{FF2B5EF4-FFF2-40B4-BE49-F238E27FC236}">
                  <a16:creationId xmlns:a16="http://schemas.microsoft.com/office/drawing/2014/main" id="{50FB2432-E2F5-2D40-E59B-6DC34364171D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5080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1B383C3A-BE42-1327-287B-8E332C3134AC}"/>
              </a:ext>
            </a:extLst>
          </p:cNvPr>
          <p:cNvGrpSpPr>
            <a:grpSpLocks noChangeAspect="1"/>
          </p:cNvGrpSpPr>
          <p:nvPr/>
        </p:nvGrpSpPr>
        <p:grpSpPr>
          <a:xfrm>
            <a:off x="893723" y="4801715"/>
            <a:ext cx="772893" cy="776462"/>
            <a:chOff x="3794080" y="1116000"/>
            <a:chExt cx="1579297" cy="1586589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805FEBC-EF68-2D7D-C99B-7B904570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0407E664-8922-A803-B299-8E448BE8475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794080" y="1152000"/>
              <a:ext cx="1579297" cy="1080000"/>
            </a:xfrm>
            <a:prstGeom prst="rect">
              <a:avLst/>
            </a:prstGeom>
          </p:spPr>
        </p:pic>
        <p:sp>
          <p:nvSpPr>
            <p:cNvPr id="49" name="Blokboog 48">
              <a:extLst>
                <a:ext uri="{FF2B5EF4-FFF2-40B4-BE49-F238E27FC236}">
                  <a16:creationId xmlns:a16="http://schemas.microsoft.com/office/drawing/2014/main" id="{FD70E5C4-CF92-7770-2706-B491766454CC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10DEBD65-97A7-1BBD-E01B-A6623F31D47C}"/>
              </a:ext>
            </a:extLst>
          </p:cNvPr>
          <p:cNvGrpSpPr>
            <a:grpSpLocks noChangeAspect="1"/>
          </p:cNvGrpSpPr>
          <p:nvPr/>
        </p:nvGrpSpPr>
        <p:grpSpPr>
          <a:xfrm>
            <a:off x="3841432" y="5630302"/>
            <a:ext cx="758210" cy="701312"/>
            <a:chOff x="5588570" y="1116000"/>
            <a:chExt cx="2174995" cy="2113458"/>
          </a:xfrm>
        </p:grpSpPr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30DF3F87-39BC-2F84-DF62-930398D864A1}"/>
                </a:ext>
              </a:extLst>
            </p:cNvPr>
            <p:cNvGrpSpPr/>
            <p:nvPr/>
          </p:nvGrpSpPr>
          <p:grpSpPr>
            <a:xfrm>
              <a:off x="5899102" y="2223565"/>
              <a:ext cx="1864463" cy="1005893"/>
              <a:chOff x="7196994" y="1053161"/>
              <a:chExt cx="2652083" cy="1430820"/>
            </a:xfrm>
          </p:grpSpPr>
          <p:pic>
            <p:nvPicPr>
              <p:cNvPr id="54" name="Afbeelding 53">
                <a:extLst>
                  <a:ext uri="{FF2B5EF4-FFF2-40B4-BE49-F238E27FC236}">
                    <a16:creationId xmlns:a16="http://schemas.microsoft.com/office/drawing/2014/main" id="{8A87C513-DA67-2587-D5E5-2C4D955D3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19CA189B-BEC5-2AB2-5678-E5E29E8648DD}"/>
                  </a:ext>
                </a:extLst>
              </p:cNvPr>
              <p:cNvSpPr txBox="1"/>
              <p:nvPr/>
            </p:nvSpPr>
            <p:spPr>
              <a:xfrm>
                <a:off x="7791935" y="1164656"/>
                <a:ext cx="2057142" cy="131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61337CCC-D4C4-8605-5AD4-81F61F481C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8570" y="1152000"/>
              <a:ext cx="1579297" cy="1080000"/>
            </a:xfrm>
            <a:prstGeom prst="rect">
              <a:avLst/>
            </a:prstGeom>
          </p:spPr>
        </p:pic>
        <p:sp>
          <p:nvSpPr>
            <p:cNvPr id="53" name="Blokboog 52">
              <a:extLst>
                <a:ext uri="{FF2B5EF4-FFF2-40B4-BE49-F238E27FC236}">
                  <a16:creationId xmlns:a16="http://schemas.microsoft.com/office/drawing/2014/main" id="{456BF467-414E-6490-5E16-CB98E8666A83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E6B5A68F-BA65-3B2E-6178-F48D91A8377E}"/>
              </a:ext>
            </a:extLst>
          </p:cNvPr>
          <p:cNvGrpSpPr>
            <a:grpSpLocks noChangeAspect="1"/>
          </p:cNvGrpSpPr>
          <p:nvPr/>
        </p:nvGrpSpPr>
        <p:grpSpPr>
          <a:xfrm>
            <a:off x="7216971" y="5745957"/>
            <a:ext cx="519721" cy="531934"/>
            <a:chOff x="7390275" y="1116000"/>
            <a:chExt cx="1550164" cy="1586589"/>
          </a:xfrm>
        </p:grpSpPr>
        <p:pic>
          <p:nvPicPr>
            <p:cNvPr id="57" name="Afbeelding 56" descr="Afbeelding met logo&#10;&#10;Automatisch gegenereerde beschrijving">
              <a:extLst>
                <a:ext uri="{FF2B5EF4-FFF2-40B4-BE49-F238E27FC236}">
                  <a16:creationId xmlns:a16="http://schemas.microsoft.com/office/drawing/2014/main" id="{C21ECC92-DCC5-F88D-4F8F-4031370B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CFD88518-D52E-61B5-172B-6302642296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390275" y="1217565"/>
              <a:ext cx="1537863" cy="1051665"/>
            </a:xfrm>
            <a:prstGeom prst="rect">
              <a:avLst/>
            </a:prstGeom>
          </p:spPr>
        </p:pic>
        <p:sp>
          <p:nvSpPr>
            <p:cNvPr id="59" name="Blokboog 58">
              <a:extLst>
                <a:ext uri="{FF2B5EF4-FFF2-40B4-BE49-F238E27FC236}">
                  <a16:creationId xmlns:a16="http://schemas.microsoft.com/office/drawing/2014/main" id="{16E576E0-CCF3-4D0F-DC6E-BDEDB438F6FD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D4208806-1D69-EC03-D1CD-4D1852687C9F}"/>
              </a:ext>
            </a:extLst>
          </p:cNvPr>
          <p:cNvGrpSpPr>
            <a:grpSpLocks noChangeAspect="1"/>
          </p:cNvGrpSpPr>
          <p:nvPr/>
        </p:nvGrpSpPr>
        <p:grpSpPr>
          <a:xfrm>
            <a:off x="2856757" y="5103092"/>
            <a:ext cx="787471" cy="883346"/>
            <a:chOff x="5586538" y="2838055"/>
            <a:chExt cx="1609085" cy="1804992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293572A0-09B1-030D-83A1-4B8662DCF4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90058"/>
              <a:ext cx="1199524" cy="652989"/>
              <a:chOff x="7703524" y="2849805"/>
              <a:chExt cx="1548996" cy="843233"/>
            </a:xfrm>
          </p:grpSpPr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4F1D0C02-7A29-7F08-5ACE-3EBC4F552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49805"/>
                <a:ext cx="850922" cy="606441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72E9DB9D-023F-BC7B-E84B-51D74E844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7CA8A0F5-133F-2510-5DED-CF483B038D8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6538" y="2919477"/>
              <a:ext cx="1579297" cy="1079999"/>
            </a:xfrm>
            <a:prstGeom prst="rect">
              <a:avLst/>
            </a:prstGeom>
          </p:spPr>
        </p:pic>
        <p:sp>
          <p:nvSpPr>
            <p:cNvPr id="63" name="Blokboog 62">
              <a:extLst>
                <a:ext uri="{FF2B5EF4-FFF2-40B4-BE49-F238E27FC236}">
                  <a16:creationId xmlns:a16="http://schemas.microsoft.com/office/drawing/2014/main" id="{B2F36BD3-0E1A-75CF-22A6-05528BB5A97A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3B95F41D-43F6-4F0D-B0C9-6C8D09346C35}"/>
              </a:ext>
            </a:extLst>
          </p:cNvPr>
          <p:cNvGrpSpPr>
            <a:grpSpLocks noChangeAspect="1"/>
          </p:cNvGrpSpPr>
          <p:nvPr/>
        </p:nvGrpSpPr>
        <p:grpSpPr>
          <a:xfrm>
            <a:off x="5665277" y="3996000"/>
            <a:ext cx="1075161" cy="1262188"/>
            <a:chOff x="3821836" y="4753057"/>
            <a:chExt cx="1579297" cy="1909527"/>
          </a:xfrm>
        </p:grpSpPr>
        <p:pic>
          <p:nvPicPr>
            <p:cNvPr id="71" name="Afbeelding 70">
              <a:extLst>
                <a:ext uri="{FF2B5EF4-FFF2-40B4-BE49-F238E27FC236}">
                  <a16:creationId xmlns:a16="http://schemas.microsoft.com/office/drawing/2014/main" id="{712916A0-251E-06EC-7FD8-037C59B6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7952338D-A1AD-6CCC-395D-30F589BCD3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4789057"/>
              <a:ext cx="1579297" cy="1080000"/>
            </a:xfrm>
            <a:prstGeom prst="rect">
              <a:avLst/>
            </a:prstGeom>
          </p:spPr>
        </p:pic>
        <p:sp>
          <p:nvSpPr>
            <p:cNvPr id="73" name="Blokboog 72">
              <a:extLst>
                <a:ext uri="{FF2B5EF4-FFF2-40B4-BE49-F238E27FC236}">
                  <a16:creationId xmlns:a16="http://schemas.microsoft.com/office/drawing/2014/main" id="{4AF990A6-3C4B-4256-EDDD-745325723BD7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5715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74DB542-4F49-2990-37DF-54A0124CA18D}"/>
              </a:ext>
            </a:extLst>
          </p:cNvPr>
          <p:cNvGrpSpPr>
            <a:grpSpLocks noChangeAspect="1"/>
          </p:cNvGrpSpPr>
          <p:nvPr/>
        </p:nvGrpSpPr>
        <p:grpSpPr>
          <a:xfrm>
            <a:off x="4861725" y="4689484"/>
            <a:ext cx="772893" cy="794078"/>
            <a:chOff x="5616326" y="4753057"/>
            <a:chExt cx="1579297" cy="1671166"/>
          </a:xfrm>
        </p:grpSpPr>
        <p:pic>
          <p:nvPicPr>
            <p:cNvPr id="75" name="Afbeelding 74">
              <a:extLst>
                <a:ext uri="{FF2B5EF4-FFF2-40B4-BE49-F238E27FC236}">
                  <a16:creationId xmlns:a16="http://schemas.microsoft.com/office/drawing/2014/main" id="{64F1823E-22E8-BCBE-97DF-23E143F24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7A8FB33F-8F7B-1B29-2711-4EB1AF5D265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16326" y="4789057"/>
              <a:ext cx="1579297" cy="1080000"/>
            </a:xfrm>
            <a:prstGeom prst="rect">
              <a:avLst/>
            </a:prstGeom>
          </p:spPr>
        </p:pic>
        <p:sp>
          <p:nvSpPr>
            <p:cNvPr id="77" name="Blokboog 76">
              <a:extLst>
                <a:ext uri="{FF2B5EF4-FFF2-40B4-BE49-F238E27FC236}">
                  <a16:creationId xmlns:a16="http://schemas.microsoft.com/office/drawing/2014/main" id="{0A792D49-2860-1202-4619-680DF88A995D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8B6715BD-4BB4-6964-B297-CB73F5FEA915}"/>
              </a:ext>
            </a:extLst>
          </p:cNvPr>
          <p:cNvGrpSpPr>
            <a:grpSpLocks noChangeAspect="1"/>
          </p:cNvGrpSpPr>
          <p:nvPr/>
        </p:nvGrpSpPr>
        <p:grpSpPr>
          <a:xfrm>
            <a:off x="1671038" y="3960000"/>
            <a:ext cx="1230290" cy="1420624"/>
            <a:chOff x="7437043" y="2838055"/>
            <a:chExt cx="1537863" cy="1775780"/>
          </a:xfrm>
        </p:grpSpPr>
        <p:pic>
          <p:nvPicPr>
            <p:cNvPr id="79" name="Afbeelding 78">
              <a:extLst>
                <a:ext uri="{FF2B5EF4-FFF2-40B4-BE49-F238E27FC236}">
                  <a16:creationId xmlns:a16="http://schemas.microsoft.com/office/drawing/2014/main" id="{2C54AE21-C119-4C8F-BDD5-2766A48D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9474F81C-D5A1-8BCC-180F-A20B1C9D5F3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2874055"/>
              <a:ext cx="1537863" cy="1051665"/>
            </a:xfrm>
            <a:prstGeom prst="rect">
              <a:avLst/>
            </a:prstGeom>
          </p:spPr>
        </p:pic>
        <p:sp>
          <p:nvSpPr>
            <p:cNvPr id="81" name="Blokboog 80">
              <a:extLst>
                <a:ext uri="{FF2B5EF4-FFF2-40B4-BE49-F238E27FC236}">
                  <a16:creationId xmlns:a16="http://schemas.microsoft.com/office/drawing/2014/main" id="{98F6DCCE-B922-3004-73D9-CC73F436DF46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476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18BD5E2F-2216-A782-CBC6-223BDD924B28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45" y="5228401"/>
            <a:ext cx="631719" cy="741607"/>
            <a:chOff x="216000" y="2838055"/>
            <a:chExt cx="1579297" cy="1854018"/>
          </a:xfrm>
        </p:grpSpPr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E3E82F5B-2D5A-C87D-B7FA-440AB5B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pic>
          <p:nvPicPr>
            <p:cNvPr id="84" name="Afbeelding 83">
              <a:extLst>
                <a:ext uri="{FF2B5EF4-FFF2-40B4-BE49-F238E27FC236}">
                  <a16:creationId xmlns:a16="http://schemas.microsoft.com/office/drawing/2014/main" id="{F39F5C21-0932-4E23-7460-A03B855B209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2874055"/>
              <a:ext cx="1579297" cy="1080000"/>
            </a:xfrm>
            <a:prstGeom prst="rect">
              <a:avLst/>
            </a:prstGeom>
          </p:spPr>
        </p:pic>
        <p:sp>
          <p:nvSpPr>
            <p:cNvPr id="85" name="Blokboog 84">
              <a:extLst>
                <a:ext uri="{FF2B5EF4-FFF2-40B4-BE49-F238E27FC236}">
                  <a16:creationId xmlns:a16="http://schemas.microsoft.com/office/drawing/2014/main" id="{FF5B762B-7514-E122-9E2D-F0B0EEC9BB38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B827092D-5F3D-8601-565F-39ADD36C8678}"/>
              </a:ext>
            </a:extLst>
          </p:cNvPr>
          <p:cNvGrpSpPr>
            <a:grpSpLocks noChangeAspect="1"/>
          </p:cNvGrpSpPr>
          <p:nvPr/>
        </p:nvGrpSpPr>
        <p:grpSpPr>
          <a:xfrm>
            <a:off x="1748168" y="5736201"/>
            <a:ext cx="631719" cy="710312"/>
            <a:chOff x="2032700" y="2838055"/>
            <a:chExt cx="1579297" cy="1775780"/>
          </a:xfrm>
        </p:grpSpPr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6AA67CC0-84D2-0241-CA9C-B3AB8EA4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EB59AA82-CE46-4197-7D56-DD3789F62FA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2874055"/>
              <a:ext cx="1579297" cy="1080000"/>
            </a:xfrm>
            <a:prstGeom prst="rect">
              <a:avLst/>
            </a:prstGeom>
          </p:spPr>
        </p:pic>
        <p:sp>
          <p:nvSpPr>
            <p:cNvPr id="89" name="Blokboog 88">
              <a:extLst>
                <a:ext uri="{FF2B5EF4-FFF2-40B4-BE49-F238E27FC236}">
                  <a16:creationId xmlns:a16="http://schemas.microsoft.com/office/drawing/2014/main" id="{6CF24B4B-E07E-5B2D-D352-B5699412B874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ep 89">
            <a:extLst>
              <a:ext uri="{FF2B5EF4-FFF2-40B4-BE49-F238E27FC236}">
                <a16:creationId xmlns:a16="http://schemas.microsoft.com/office/drawing/2014/main" id="{991EA5AD-7710-E8E7-7DA3-5AB50C5C2E2A}"/>
              </a:ext>
            </a:extLst>
          </p:cNvPr>
          <p:cNvGrpSpPr>
            <a:grpSpLocks noChangeAspect="1"/>
          </p:cNvGrpSpPr>
          <p:nvPr/>
        </p:nvGrpSpPr>
        <p:grpSpPr>
          <a:xfrm>
            <a:off x="4643369" y="5628864"/>
            <a:ext cx="631719" cy="739471"/>
            <a:chOff x="3821836" y="2838055"/>
            <a:chExt cx="1579297" cy="1848676"/>
          </a:xfrm>
        </p:grpSpPr>
        <p:pic>
          <p:nvPicPr>
            <p:cNvPr id="91" name="Afbeelding 90">
              <a:extLst>
                <a:ext uri="{FF2B5EF4-FFF2-40B4-BE49-F238E27FC236}">
                  <a16:creationId xmlns:a16="http://schemas.microsoft.com/office/drawing/2014/main" id="{B39024D6-9D27-13B0-CEBC-BE8BE160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pic>
          <p:nvPicPr>
            <p:cNvPr id="92" name="Afbeelding 91">
              <a:extLst>
                <a:ext uri="{FF2B5EF4-FFF2-40B4-BE49-F238E27FC236}">
                  <a16:creationId xmlns:a16="http://schemas.microsoft.com/office/drawing/2014/main" id="{D9210F51-BE90-507B-5FC9-F53E7F9D565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2874055"/>
              <a:ext cx="1579297" cy="1080000"/>
            </a:xfrm>
            <a:prstGeom prst="rect">
              <a:avLst/>
            </a:prstGeom>
          </p:spPr>
        </p:pic>
        <p:sp>
          <p:nvSpPr>
            <p:cNvPr id="93" name="Blokboog 92">
              <a:extLst>
                <a:ext uri="{FF2B5EF4-FFF2-40B4-BE49-F238E27FC236}">
                  <a16:creationId xmlns:a16="http://schemas.microsoft.com/office/drawing/2014/main" id="{D9470697-19F2-A1A2-7CCE-AB9496A33AD2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A736B37-1795-CF73-809B-0001B5AB0A32}"/>
              </a:ext>
            </a:extLst>
          </p:cNvPr>
          <p:cNvGrpSpPr>
            <a:grpSpLocks noChangeAspect="1"/>
          </p:cNvGrpSpPr>
          <p:nvPr/>
        </p:nvGrpSpPr>
        <p:grpSpPr>
          <a:xfrm>
            <a:off x="2501774" y="6013807"/>
            <a:ext cx="691884" cy="616187"/>
            <a:chOff x="2032700" y="4753057"/>
            <a:chExt cx="1579297" cy="1586589"/>
          </a:xfrm>
        </p:grpSpPr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1203BC80-0B1B-C046-4BA6-86DCA798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pic>
          <p:nvPicPr>
            <p:cNvPr id="96" name="Afbeelding 95">
              <a:extLst>
                <a:ext uri="{FF2B5EF4-FFF2-40B4-BE49-F238E27FC236}">
                  <a16:creationId xmlns:a16="http://schemas.microsoft.com/office/drawing/2014/main" id="{54CB2EE1-0994-4BD2-C3EE-299ADABD01B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4789057"/>
              <a:ext cx="1579297" cy="1080000"/>
            </a:xfrm>
            <a:prstGeom prst="rect">
              <a:avLst/>
            </a:prstGeom>
          </p:spPr>
        </p:pic>
        <p:sp>
          <p:nvSpPr>
            <p:cNvPr id="97" name="Blokboog 96">
              <a:extLst>
                <a:ext uri="{FF2B5EF4-FFF2-40B4-BE49-F238E27FC236}">
                  <a16:creationId xmlns:a16="http://schemas.microsoft.com/office/drawing/2014/main" id="{E121DC58-63AF-8B10-6C1F-2917000BDF53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99" name="Pijl: rechts 98">
            <a:extLst>
              <a:ext uri="{FF2B5EF4-FFF2-40B4-BE49-F238E27FC236}">
                <a16:creationId xmlns:a16="http://schemas.microsoft.com/office/drawing/2014/main" id="{E63787A6-7098-665C-C75A-6FED9523C3FA}"/>
              </a:ext>
            </a:extLst>
          </p:cNvPr>
          <p:cNvSpPr/>
          <p:nvPr/>
        </p:nvSpPr>
        <p:spPr>
          <a:xfrm rot="18917976">
            <a:off x="2694314" y="3360146"/>
            <a:ext cx="1112987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Pijl: rechts 99">
            <a:extLst>
              <a:ext uri="{FF2B5EF4-FFF2-40B4-BE49-F238E27FC236}">
                <a16:creationId xmlns:a16="http://schemas.microsoft.com/office/drawing/2014/main" id="{0F41B6E2-DE65-7D2A-8C0D-7D1C208E2825}"/>
              </a:ext>
            </a:extLst>
          </p:cNvPr>
          <p:cNvSpPr/>
          <p:nvPr/>
        </p:nvSpPr>
        <p:spPr>
          <a:xfrm rot="13343621">
            <a:off x="6041255" y="3353873"/>
            <a:ext cx="1091253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1" name="Pijl: rechts 100">
            <a:extLst>
              <a:ext uri="{FF2B5EF4-FFF2-40B4-BE49-F238E27FC236}">
                <a16:creationId xmlns:a16="http://schemas.microsoft.com/office/drawing/2014/main" id="{5953A450-E92A-9D23-CB27-6988814B6571}"/>
              </a:ext>
            </a:extLst>
          </p:cNvPr>
          <p:cNvSpPr/>
          <p:nvPr/>
        </p:nvSpPr>
        <p:spPr>
          <a:xfrm rot="16412728">
            <a:off x="3838232" y="3312699"/>
            <a:ext cx="751979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2" name="Pijl: rechts 101">
            <a:extLst>
              <a:ext uri="{FF2B5EF4-FFF2-40B4-BE49-F238E27FC236}">
                <a16:creationId xmlns:a16="http://schemas.microsoft.com/office/drawing/2014/main" id="{C418068F-88D5-E1C0-80B1-FA465500618D}"/>
              </a:ext>
            </a:extLst>
          </p:cNvPr>
          <p:cNvSpPr/>
          <p:nvPr/>
        </p:nvSpPr>
        <p:spPr>
          <a:xfrm rot="14158203">
            <a:off x="5223912" y="3373954"/>
            <a:ext cx="870163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0199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9780237B-AA30-5624-A119-610FD145A923}"/>
              </a:ext>
            </a:extLst>
          </p:cNvPr>
          <p:cNvGrpSpPr/>
          <p:nvPr/>
        </p:nvGrpSpPr>
        <p:grpSpPr>
          <a:xfrm>
            <a:off x="780904" y="1406215"/>
            <a:ext cx="7303933" cy="1877058"/>
            <a:chOff x="911533" y="1158124"/>
            <a:chExt cx="7303933" cy="1877058"/>
          </a:xfrm>
        </p:grpSpPr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117E3212-ACA5-C7B4-5868-26712416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33" y="1158124"/>
              <a:ext cx="1723696" cy="1681614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C1514437-B230-BB95-1DBE-3375663653CA}"/>
                </a:ext>
              </a:extLst>
            </p:cNvPr>
            <p:cNvGrpSpPr/>
            <p:nvPr/>
          </p:nvGrpSpPr>
          <p:grpSpPr>
            <a:xfrm>
              <a:off x="3024000" y="1273910"/>
              <a:ext cx="3787884" cy="1454188"/>
              <a:chOff x="3024000" y="1273910"/>
              <a:chExt cx="3787884" cy="1454188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3091D768-E2AF-5FFC-FAD6-D1D4A856C9B3}"/>
                  </a:ext>
                </a:extLst>
              </p:cNvPr>
              <p:cNvSpPr txBox="1"/>
              <p:nvPr/>
            </p:nvSpPr>
            <p:spPr>
              <a:xfrm>
                <a:off x="3024000" y="1273910"/>
                <a:ext cx="255857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b="1" dirty="0">
                    <a:solidFill>
                      <a:srgbClr val="FF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Wethouders</a:t>
                </a:r>
                <a:endParaRPr lang="en-US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DE84A65E-3491-18E2-B4B2-248AEE35F0DF}"/>
                  </a:ext>
                </a:extLst>
              </p:cNvPr>
              <p:cNvSpPr txBox="1"/>
              <p:nvPr/>
            </p:nvSpPr>
            <p:spPr>
              <a:xfrm>
                <a:off x="3024000" y="1620102"/>
                <a:ext cx="378788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Jouw partij mag misschien de wethouders aanwijzen die de plannen bedenken.</a:t>
                </a:r>
                <a:endParaRPr lang="en-US" sz="22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7E2DB13F-EE08-83C4-E25E-2CC1FAABBB43}"/>
                </a:ext>
              </a:extLst>
            </p:cNvPr>
            <p:cNvGrpSpPr/>
            <p:nvPr/>
          </p:nvGrpSpPr>
          <p:grpSpPr>
            <a:xfrm>
              <a:off x="6889865" y="1268846"/>
              <a:ext cx="1325601" cy="1766336"/>
              <a:chOff x="6820979" y="1323787"/>
              <a:chExt cx="1325601" cy="1766336"/>
            </a:xfrm>
          </p:grpSpPr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6347553E-013D-8489-60CC-BD77251D3DA5}"/>
                  </a:ext>
                </a:extLst>
              </p:cNvPr>
              <p:cNvGrpSpPr/>
              <p:nvPr/>
            </p:nvGrpSpPr>
            <p:grpSpPr>
              <a:xfrm>
                <a:off x="6820979" y="1620102"/>
                <a:ext cx="814619" cy="1064850"/>
                <a:chOff x="1653311" y="3366212"/>
                <a:chExt cx="1131500" cy="1479069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302EA084-C8DD-18F3-6AD6-1E47785C6495}"/>
                    </a:ext>
                  </a:extLst>
                </p:cNvPr>
                <p:cNvSpPr/>
                <p:nvPr/>
              </p:nvSpPr>
              <p:spPr>
                <a:xfrm>
                  <a:off x="1653311" y="3366212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Vrije vorm 43">
                  <a:extLst>
                    <a:ext uri="{FF2B5EF4-FFF2-40B4-BE49-F238E27FC236}">
                      <a16:creationId xmlns:a16="http://schemas.microsoft.com/office/drawing/2014/main" id="{147E46F5-A32D-7EED-6B58-E3EA698DA5BB}"/>
                    </a:ext>
                  </a:extLst>
                </p:cNvPr>
                <p:cNvSpPr/>
                <p:nvPr/>
              </p:nvSpPr>
              <p:spPr>
                <a:xfrm>
                  <a:off x="1823061" y="364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Vrije vorm 44">
                  <a:extLst>
                    <a:ext uri="{FF2B5EF4-FFF2-40B4-BE49-F238E27FC236}">
                      <a16:creationId xmlns:a16="http://schemas.microsoft.com/office/drawing/2014/main" id="{3F765763-1DFE-7D34-FEBF-0E93A54F9865}"/>
                    </a:ext>
                  </a:extLst>
                </p:cNvPr>
                <p:cNvSpPr/>
                <p:nvPr/>
              </p:nvSpPr>
              <p:spPr>
                <a:xfrm>
                  <a:off x="1823061" y="382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Vrije vorm 45">
                  <a:extLst>
                    <a:ext uri="{FF2B5EF4-FFF2-40B4-BE49-F238E27FC236}">
                      <a16:creationId xmlns:a16="http://schemas.microsoft.com/office/drawing/2014/main" id="{94C97165-6490-8941-2F29-7A8AB08B000A}"/>
                    </a:ext>
                  </a:extLst>
                </p:cNvPr>
                <p:cNvSpPr/>
                <p:nvPr/>
              </p:nvSpPr>
              <p:spPr>
                <a:xfrm>
                  <a:off x="1823061" y="400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Vrije vorm 46">
                  <a:extLst>
                    <a:ext uri="{FF2B5EF4-FFF2-40B4-BE49-F238E27FC236}">
                      <a16:creationId xmlns:a16="http://schemas.microsoft.com/office/drawing/2014/main" id="{7509CC16-37A9-29BE-69DF-29638DB16A7C}"/>
                    </a:ext>
                  </a:extLst>
                </p:cNvPr>
                <p:cNvSpPr/>
                <p:nvPr/>
              </p:nvSpPr>
              <p:spPr>
                <a:xfrm>
                  <a:off x="1823061" y="418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Vrije vorm 47">
                  <a:extLst>
                    <a:ext uri="{FF2B5EF4-FFF2-40B4-BE49-F238E27FC236}">
                      <a16:creationId xmlns:a16="http://schemas.microsoft.com/office/drawing/2014/main" id="{8D31B7BD-199C-1454-1C10-9206F2488B32}"/>
                    </a:ext>
                  </a:extLst>
                </p:cNvPr>
                <p:cNvSpPr/>
                <p:nvPr/>
              </p:nvSpPr>
              <p:spPr>
                <a:xfrm>
                  <a:off x="1823061" y="436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Vrije vorm 48">
                  <a:extLst>
                    <a:ext uri="{FF2B5EF4-FFF2-40B4-BE49-F238E27FC236}">
                      <a16:creationId xmlns:a16="http://schemas.microsoft.com/office/drawing/2014/main" id="{AFD86DD0-FC47-2B8E-8F3F-5B69364AC481}"/>
                    </a:ext>
                  </a:extLst>
                </p:cNvPr>
                <p:cNvSpPr/>
                <p:nvPr/>
              </p:nvSpPr>
              <p:spPr>
                <a:xfrm>
                  <a:off x="1823061" y="454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2F6C088B-F4AF-B2E0-06FD-823A7191FD63}"/>
                  </a:ext>
                </a:extLst>
              </p:cNvPr>
              <p:cNvGrpSpPr/>
              <p:nvPr/>
            </p:nvGrpSpPr>
            <p:grpSpPr>
              <a:xfrm>
                <a:off x="7028323" y="1323787"/>
                <a:ext cx="814619" cy="1064850"/>
                <a:chOff x="1738834" y="3560243"/>
                <a:chExt cx="1131500" cy="1479069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3D11BED2-C23F-B286-076F-FC65B2D3C6BA}"/>
                    </a:ext>
                  </a:extLst>
                </p:cNvPr>
                <p:cNvSpPr/>
                <p:nvPr/>
              </p:nvSpPr>
              <p:spPr>
                <a:xfrm>
                  <a:off x="1738834" y="3560243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Vrije vorm 51">
                  <a:extLst>
                    <a:ext uri="{FF2B5EF4-FFF2-40B4-BE49-F238E27FC236}">
                      <a16:creationId xmlns:a16="http://schemas.microsoft.com/office/drawing/2014/main" id="{5250900D-0F7C-8D92-B341-5B6685040431}"/>
                    </a:ext>
                  </a:extLst>
                </p:cNvPr>
                <p:cNvSpPr/>
                <p:nvPr/>
              </p:nvSpPr>
              <p:spPr>
                <a:xfrm>
                  <a:off x="1872000" y="379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Vrije vorm 52">
                  <a:extLst>
                    <a:ext uri="{FF2B5EF4-FFF2-40B4-BE49-F238E27FC236}">
                      <a16:creationId xmlns:a16="http://schemas.microsoft.com/office/drawing/2014/main" id="{075EC905-B1FD-F96F-6B48-C0912F303FA7}"/>
                    </a:ext>
                  </a:extLst>
                </p:cNvPr>
                <p:cNvSpPr/>
                <p:nvPr/>
              </p:nvSpPr>
              <p:spPr>
                <a:xfrm>
                  <a:off x="1872000" y="397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Vrije vorm 53">
                  <a:extLst>
                    <a:ext uri="{FF2B5EF4-FFF2-40B4-BE49-F238E27FC236}">
                      <a16:creationId xmlns:a16="http://schemas.microsoft.com/office/drawing/2014/main" id="{12FE6FF0-6597-520D-5E7D-A429B743C7C4}"/>
                    </a:ext>
                  </a:extLst>
                </p:cNvPr>
                <p:cNvSpPr/>
                <p:nvPr/>
              </p:nvSpPr>
              <p:spPr>
                <a:xfrm>
                  <a:off x="1872000" y="415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Vrije vorm 54">
                  <a:extLst>
                    <a:ext uri="{FF2B5EF4-FFF2-40B4-BE49-F238E27FC236}">
                      <a16:creationId xmlns:a16="http://schemas.microsoft.com/office/drawing/2014/main" id="{DB5E7026-59FC-D815-0BB9-24C89F38A745}"/>
                    </a:ext>
                  </a:extLst>
                </p:cNvPr>
                <p:cNvSpPr/>
                <p:nvPr/>
              </p:nvSpPr>
              <p:spPr>
                <a:xfrm>
                  <a:off x="1872000" y="433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Vrije vorm 55">
                  <a:extLst>
                    <a:ext uri="{FF2B5EF4-FFF2-40B4-BE49-F238E27FC236}">
                      <a16:creationId xmlns:a16="http://schemas.microsoft.com/office/drawing/2014/main" id="{F44B3AD3-5719-266A-A801-B930F75F3EBD}"/>
                    </a:ext>
                  </a:extLst>
                </p:cNvPr>
                <p:cNvSpPr/>
                <p:nvPr/>
              </p:nvSpPr>
              <p:spPr>
                <a:xfrm>
                  <a:off x="1872000" y="451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Vrije vorm 56">
                  <a:extLst>
                    <a:ext uri="{FF2B5EF4-FFF2-40B4-BE49-F238E27FC236}">
                      <a16:creationId xmlns:a16="http://schemas.microsoft.com/office/drawing/2014/main" id="{09E2B4B9-6231-1BF8-EF62-49CF276C777D}"/>
                    </a:ext>
                  </a:extLst>
                </p:cNvPr>
                <p:cNvSpPr/>
                <p:nvPr/>
              </p:nvSpPr>
              <p:spPr>
                <a:xfrm>
                  <a:off x="1872000" y="469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FA474D5-2151-AE97-CA06-E32B4F9ABC6A}"/>
                  </a:ext>
                </a:extLst>
              </p:cNvPr>
              <p:cNvGrpSpPr/>
              <p:nvPr/>
            </p:nvGrpSpPr>
            <p:grpSpPr>
              <a:xfrm>
                <a:off x="7331961" y="2025273"/>
                <a:ext cx="814619" cy="1064850"/>
                <a:chOff x="1778578" y="3302929"/>
                <a:chExt cx="1131500" cy="1479069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687AA316-10FB-5691-00C5-3BB4D3FA4FDC}"/>
                    </a:ext>
                  </a:extLst>
                </p:cNvPr>
                <p:cNvSpPr/>
                <p:nvPr/>
              </p:nvSpPr>
              <p:spPr>
                <a:xfrm>
                  <a:off x="1778578" y="3302929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Vrije vorm 59">
                  <a:extLst>
                    <a:ext uri="{FF2B5EF4-FFF2-40B4-BE49-F238E27FC236}">
                      <a16:creationId xmlns:a16="http://schemas.microsoft.com/office/drawing/2014/main" id="{32912301-CE64-089D-D494-BEE3C3AC0AEC}"/>
                    </a:ext>
                  </a:extLst>
                </p:cNvPr>
                <p:cNvSpPr/>
                <p:nvPr/>
              </p:nvSpPr>
              <p:spPr>
                <a:xfrm>
                  <a:off x="1948328" y="356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Vrije vorm 60">
                  <a:extLst>
                    <a:ext uri="{FF2B5EF4-FFF2-40B4-BE49-F238E27FC236}">
                      <a16:creationId xmlns:a16="http://schemas.microsoft.com/office/drawing/2014/main" id="{CA032183-6B81-659A-A504-30BDF4A0B404}"/>
                    </a:ext>
                  </a:extLst>
                </p:cNvPr>
                <p:cNvSpPr/>
                <p:nvPr/>
              </p:nvSpPr>
              <p:spPr>
                <a:xfrm>
                  <a:off x="1948328" y="374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Vrije vorm 61">
                  <a:extLst>
                    <a:ext uri="{FF2B5EF4-FFF2-40B4-BE49-F238E27FC236}">
                      <a16:creationId xmlns:a16="http://schemas.microsoft.com/office/drawing/2014/main" id="{2EEBD60B-CA8E-8349-3192-9184B7FD1B27}"/>
                    </a:ext>
                  </a:extLst>
                </p:cNvPr>
                <p:cNvSpPr/>
                <p:nvPr/>
              </p:nvSpPr>
              <p:spPr>
                <a:xfrm>
                  <a:off x="1948328" y="392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Vrije vorm 62">
                  <a:extLst>
                    <a:ext uri="{FF2B5EF4-FFF2-40B4-BE49-F238E27FC236}">
                      <a16:creationId xmlns:a16="http://schemas.microsoft.com/office/drawing/2014/main" id="{10AE92B1-C18A-3740-8EF1-A6CD8D08FC6B}"/>
                    </a:ext>
                  </a:extLst>
                </p:cNvPr>
                <p:cNvSpPr/>
                <p:nvPr/>
              </p:nvSpPr>
              <p:spPr>
                <a:xfrm>
                  <a:off x="1948328" y="410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Vrije vorm 63">
                  <a:extLst>
                    <a:ext uri="{FF2B5EF4-FFF2-40B4-BE49-F238E27FC236}">
                      <a16:creationId xmlns:a16="http://schemas.microsoft.com/office/drawing/2014/main" id="{3F7F2332-6F1D-556E-17E0-164AAD44A2A3}"/>
                    </a:ext>
                  </a:extLst>
                </p:cNvPr>
                <p:cNvSpPr/>
                <p:nvPr/>
              </p:nvSpPr>
              <p:spPr>
                <a:xfrm>
                  <a:off x="1948328" y="428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Vrije vorm 64">
                  <a:extLst>
                    <a:ext uri="{FF2B5EF4-FFF2-40B4-BE49-F238E27FC236}">
                      <a16:creationId xmlns:a16="http://schemas.microsoft.com/office/drawing/2014/main" id="{92D02AC7-B871-D652-3DA9-C6A745D3C945}"/>
                    </a:ext>
                  </a:extLst>
                </p:cNvPr>
                <p:cNvSpPr/>
                <p:nvPr/>
              </p:nvSpPr>
              <p:spPr>
                <a:xfrm>
                  <a:off x="1948328" y="446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DDA12AF9-3B21-A2D2-23B1-20B4F2D8E72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 2 manieren invloed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62F7CA8-2E5C-21A5-1B16-FB075E198FC2}"/>
              </a:ext>
            </a:extLst>
          </p:cNvPr>
          <p:cNvGrpSpPr/>
          <p:nvPr/>
        </p:nvGrpSpPr>
        <p:grpSpPr>
          <a:xfrm>
            <a:off x="269526" y="3568470"/>
            <a:ext cx="8155143" cy="2324451"/>
            <a:chOff x="269526" y="3568470"/>
            <a:chExt cx="8155143" cy="2324451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3EED8E6C-D32A-7053-DE10-F48845805727}"/>
                </a:ext>
              </a:extLst>
            </p:cNvPr>
            <p:cNvGrpSpPr/>
            <p:nvPr/>
          </p:nvGrpSpPr>
          <p:grpSpPr>
            <a:xfrm>
              <a:off x="3033331" y="3568470"/>
              <a:ext cx="5391338" cy="2324451"/>
              <a:chOff x="3024000" y="3492809"/>
              <a:chExt cx="5391338" cy="2324451"/>
            </a:xfrm>
          </p:grpSpPr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334A964E-774D-E30E-3399-06975DAC745B}"/>
                  </a:ext>
                </a:extLst>
              </p:cNvPr>
              <p:cNvGrpSpPr/>
              <p:nvPr/>
            </p:nvGrpSpPr>
            <p:grpSpPr>
              <a:xfrm>
                <a:off x="6476707" y="4013284"/>
                <a:ext cx="1938631" cy="909604"/>
                <a:chOff x="6476707" y="3808010"/>
                <a:chExt cx="1938631" cy="909604"/>
              </a:xfrm>
            </p:grpSpPr>
            <p:pic>
              <p:nvPicPr>
                <p:cNvPr id="8" name="Afbeelding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0083" y="3862359"/>
                  <a:ext cx="855255" cy="855255"/>
                </a:xfrm>
                <a:prstGeom prst="rect">
                  <a:avLst/>
                </a:prstGeom>
              </p:spPr>
            </p:pic>
            <p:pic>
              <p:nvPicPr>
                <p:cNvPr id="43" name="Afbeelding 4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6707" y="3808010"/>
                  <a:ext cx="855254" cy="895878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1EBBACAF-AE74-F509-BB20-75A8129C68EB}"/>
                  </a:ext>
                </a:extLst>
              </p:cNvPr>
              <p:cNvGrpSpPr/>
              <p:nvPr/>
            </p:nvGrpSpPr>
            <p:grpSpPr>
              <a:xfrm>
                <a:off x="3024000" y="3492809"/>
                <a:ext cx="3368534" cy="2324451"/>
                <a:chOff x="3024000" y="3492809"/>
                <a:chExt cx="3368534" cy="2324451"/>
              </a:xfrm>
            </p:grpSpPr>
            <p:sp>
              <p:nvSpPr>
                <p:cNvPr id="29" name="Tekstvak 28"/>
                <p:cNvSpPr txBox="1"/>
                <p:nvPr/>
              </p:nvSpPr>
              <p:spPr>
                <a:xfrm>
                  <a:off x="3024000" y="3492809"/>
                  <a:ext cx="33685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200" b="1" dirty="0">
                      <a:solidFill>
                        <a:srgbClr val="FF0000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Gemeenteraad</a:t>
                  </a:r>
                  <a:endParaRPr lang="en-US" sz="2200" b="1" dirty="0">
                    <a:solidFill>
                      <a:srgbClr val="FF0000"/>
                    </a:solidFill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7" name="Tekstvak 26"/>
                <p:cNvSpPr txBox="1"/>
                <p:nvPr/>
              </p:nvSpPr>
              <p:spPr>
                <a:xfrm>
                  <a:off x="3024000" y="3878268"/>
                  <a:ext cx="323826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dirty="0">
                      <a:ea typeface="Verdana" panose="020B0604030504040204" pitchFamily="34" charset="0"/>
                      <a:cs typeface="Verdana" panose="020B0604030504040204" pitchFamily="34" charset="0"/>
                    </a:rPr>
                    <a:t>Jouw partij komt misschien in de gemeenteraad en mag plannen goedkeuren of tegenhouden.</a:t>
                  </a:r>
                  <a:endParaRPr lang="en-US" sz="2400" dirty="0"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pic>
          <p:nvPicPr>
            <p:cNvPr id="2" name="Afbeelding 1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C39B79E7-622D-2021-B43E-BAA9C0677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26" y="3914703"/>
              <a:ext cx="2656581" cy="1927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285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4F9B115-E19C-15F5-11F9-B1079545BE74}"/>
              </a:ext>
            </a:extLst>
          </p:cNvPr>
          <p:cNvSpPr txBox="1"/>
          <p:nvPr/>
        </p:nvSpPr>
        <p:spPr>
          <a:xfrm flipH="1">
            <a:off x="0" y="80039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Burgemeester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60DBD3B-DF02-E81F-F56D-98E715E6F65B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word je burgemeester?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5B69ED7-79DA-EE07-9805-42FF9A840470}"/>
              </a:ext>
            </a:extLst>
          </p:cNvPr>
          <p:cNvGrpSpPr/>
          <p:nvPr/>
        </p:nvGrpSpPr>
        <p:grpSpPr>
          <a:xfrm>
            <a:off x="743203" y="1380932"/>
            <a:ext cx="7657594" cy="4871284"/>
            <a:chOff x="635344" y="1399593"/>
            <a:chExt cx="7657594" cy="4871284"/>
          </a:xfrm>
        </p:grpSpPr>
        <p:pic>
          <p:nvPicPr>
            <p:cNvPr id="7" name="Afbeelding 6" descr="Afbeelding met duisternis, zwart-wit, nacht, ster&#10;&#10;Automatisch gegenereerde beschrijving">
              <a:extLst>
                <a:ext uri="{FF2B5EF4-FFF2-40B4-BE49-F238E27FC236}">
                  <a16:creationId xmlns:a16="http://schemas.microsoft.com/office/drawing/2014/main" id="{BB9EDC69-3CDC-D854-9A31-705F1A68F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888" y="1399593"/>
              <a:ext cx="3329050" cy="3874348"/>
            </a:xfrm>
            <a:prstGeom prst="rect">
              <a:avLst/>
            </a:prstGeom>
          </p:spPr>
        </p:pic>
        <p:pic>
          <p:nvPicPr>
            <p:cNvPr id="9" name="Afbeelding 8" descr="Afbeelding met ruimte, duisternis, sterrenbeeld, Universum&#10;&#10;Automatisch gegenereerde beschrijving">
              <a:extLst>
                <a:ext uri="{FF2B5EF4-FFF2-40B4-BE49-F238E27FC236}">
                  <a16:creationId xmlns:a16="http://schemas.microsoft.com/office/drawing/2014/main" id="{79253136-C613-A23F-D203-5446FEBA8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44" y="1642180"/>
              <a:ext cx="3329050" cy="4628697"/>
            </a:xfrm>
            <a:prstGeom prst="rect">
              <a:avLst/>
            </a:prstGeom>
          </p:spPr>
        </p:pic>
        <p:sp>
          <p:nvSpPr>
            <p:cNvPr id="22" name="Pijl: rechts 21">
              <a:extLst>
                <a:ext uri="{FF2B5EF4-FFF2-40B4-BE49-F238E27FC236}">
                  <a16:creationId xmlns:a16="http://schemas.microsoft.com/office/drawing/2014/main" id="{7A4B011A-180D-CD69-F27A-A7069524EF18}"/>
                </a:ext>
              </a:extLst>
            </p:cNvPr>
            <p:cNvSpPr/>
            <p:nvPr/>
          </p:nvSpPr>
          <p:spPr>
            <a:xfrm rot="19250791">
              <a:off x="3573287" y="3181933"/>
              <a:ext cx="1275241" cy="818917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8000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293553" y="3233907"/>
            <a:ext cx="4213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verkiezingen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voor een nieuwe Gemeenteraad.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0DE5FD6-2C7C-3FA6-CA9F-D2F5C8914BBD}"/>
              </a:ext>
            </a:extLst>
          </p:cNvPr>
          <p:cNvGrpSpPr/>
          <p:nvPr/>
        </p:nvGrpSpPr>
        <p:grpSpPr>
          <a:xfrm>
            <a:off x="0" y="1684421"/>
            <a:ext cx="4213300" cy="5270868"/>
            <a:chOff x="-93504" y="907968"/>
            <a:chExt cx="4362449" cy="6083762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7F66984-A220-49AC-2B55-2E2A16FCA900}"/>
                </a:ext>
              </a:extLst>
            </p:cNvPr>
            <p:cNvSpPr/>
            <p:nvPr/>
          </p:nvSpPr>
          <p:spPr>
            <a:xfrm rot="550442">
              <a:off x="1346569" y="5816779"/>
              <a:ext cx="1482305" cy="223935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 descr="Afbeelding met hand, vinger, tekenfilm, tekening&#10;&#10;Automatisch gegenereerde beschrijving">
              <a:extLst>
                <a:ext uri="{FF2B5EF4-FFF2-40B4-BE49-F238E27FC236}">
                  <a16:creationId xmlns:a16="http://schemas.microsoft.com/office/drawing/2014/main" id="{45B79573-7A12-86D6-A567-3A4575DD4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4"/>
            <a:stretch/>
          </p:blipFill>
          <p:spPr>
            <a:xfrm>
              <a:off x="-93504" y="907968"/>
              <a:ext cx="4362449" cy="5662032"/>
            </a:xfrm>
            <a:prstGeom prst="rect">
              <a:avLst/>
            </a:prstGeom>
          </p:spPr>
        </p:pic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F164CA8-D439-7FDC-C2D0-74C0F081096F}"/>
                </a:ext>
              </a:extLst>
            </p:cNvPr>
            <p:cNvSpPr/>
            <p:nvPr/>
          </p:nvSpPr>
          <p:spPr>
            <a:xfrm>
              <a:off x="1163902" y="5862726"/>
              <a:ext cx="1635282" cy="1129004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1102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174092AD-9BFB-1F3C-B279-8068E59B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824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1754903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89618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5783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8541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aarde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2036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857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61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531380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vak 58">
            <a:extLst>
              <a:ext uri="{FF2B5EF4-FFF2-40B4-BE49-F238E27FC236}">
                <a16:creationId xmlns:a16="http://schemas.microsoft.com/office/drawing/2014/main" id="{0AA337C7-2DDA-4DB4-A61D-5D6551653504}"/>
              </a:ext>
            </a:extLst>
          </p:cNvPr>
          <p:cNvSpPr txBox="1"/>
          <p:nvPr/>
        </p:nvSpPr>
        <p:spPr>
          <a:xfrm flipH="1">
            <a:off x="0" y="15198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Welke partij past bij mij?</a:t>
            </a:r>
          </a:p>
        </p:txBody>
      </p: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840D3F1-AB9A-E7A0-8B39-5CB9673AA8BC}"/>
              </a:ext>
            </a:extLst>
          </p:cNvPr>
          <p:cNvGrpSpPr/>
          <p:nvPr/>
        </p:nvGrpSpPr>
        <p:grpSpPr>
          <a:xfrm>
            <a:off x="1515745" y="658038"/>
            <a:ext cx="6112510" cy="6118860"/>
            <a:chOff x="1515745" y="658038"/>
            <a:chExt cx="6112510" cy="6118860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1B4C31A-FBBF-9732-7175-E8A9EF86A625}"/>
                </a:ext>
              </a:extLst>
            </p:cNvPr>
            <p:cNvGrpSpPr/>
            <p:nvPr/>
          </p:nvGrpSpPr>
          <p:grpSpPr>
            <a:xfrm>
              <a:off x="1515745" y="658038"/>
              <a:ext cx="6112510" cy="6118860"/>
              <a:chOff x="0" y="0"/>
              <a:chExt cx="6112804" cy="6118860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1A96A521-E12A-383D-5A50-6C9328A29FBF}"/>
                  </a:ext>
                </a:extLst>
              </p:cNvPr>
              <p:cNvGrpSpPr/>
              <p:nvPr/>
            </p:nvGrpSpPr>
            <p:grpSpPr>
              <a:xfrm>
                <a:off x="0" y="0"/>
                <a:ext cx="6112804" cy="6118860"/>
                <a:chOff x="-1" y="0"/>
                <a:chExt cx="6110442" cy="6115042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76205EE6-C8D8-A97D-5924-0369D9499A0F}"/>
                    </a:ext>
                  </a:extLst>
                </p:cNvPr>
                <p:cNvGrpSpPr/>
                <p:nvPr/>
              </p:nvGrpSpPr>
              <p:grpSpPr>
                <a:xfrm>
                  <a:off x="-1" y="0"/>
                  <a:ext cx="6110442" cy="6115042"/>
                  <a:chOff x="-1" y="0"/>
                  <a:chExt cx="5724352" cy="5728661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6A04A55D-7E30-59B8-97D2-2733AFF4177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4314"/>
                    <a:ext cx="5724352" cy="5724347"/>
                    <a:chOff x="-1" y="4314"/>
                    <a:chExt cx="5724352" cy="5724347"/>
                  </a:xfrm>
                </p:grpSpPr>
                <p:sp>
                  <p:nvSpPr>
                    <p:cNvPr id="95" name="Gedeeltelijke cirkel 94">
                      <a:extLst>
                        <a:ext uri="{FF2B5EF4-FFF2-40B4-BE49-F238E27FC236}">
                          <a16:creationId xmlns:a16="http://schemas.microsoft.com/office/drawing/2014/main" id="{504D2DF7-C1CB-98F8-25F5-4C6E4C7875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-1" y="14691"/>
                      <a:ext cx="5713201" cy="5713201"/>
                    </a:xfrm>
                    <a:prstGeom prst="pie">
                      <a:avLst>
                        <a:gd name="adj1" fmla="val 16214272"/>
                        <a:gd name="adj2" fmla="val 20560742"/>
                      </a:avLst>
                    </a:prstGeom>
                    <a:solidFill>
                      <a:srgbClr val="0070C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6" name="Gedeeltelijke cirkel 95">
                      <a:extLst>
                        <a:ext uri="{FF2B5EF4-FFF2-40B4-BE49-F238E27FC236}">
                          <a16:creationId xmlns:a16="http://schemas.microsoft.com/office/drawing/2014/main" id="{C29C916D-009B-C180-1069-6BC4DBC04E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5461"/>
                      <a:ext cx="5713200" cy="5713200"/>
                    </a:xfrm>
                    <a:prstGeom prst="pie">
                      <a:avLst>
                        <a:gd name="adj1" fmla="val 20526814"/>
                        <a:gd name="adj2" fmla="val 3197369"/>
                      </a:avLst>
                    </a:prstGeom>
                    <a:solidFill>
                      <a:srgbClr val="0099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7" name="Gedeeltelijke cirkel 96">
                      <a:extLst>
                        <a:ext uri="{FF2B5EF4-FFF2-40B4-BE49-F238E27FC236}">
                          <a16:creationId xmlns:a16="http://schemas.microsoft.com/office/drawing/2014/main" id="{1BDC51AB-FBEE-A779-08EB-15B7BF84DF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3921"/>
                      <a:ext cx="5713200" cy="5713200"/>
                    </a:xfrm>
                    <a:prstGeom prst="pie">
                      <a:avLst>
                        <a:gd name="adj1" fmla="val 3200047"/>
                        <a:gd name="adj2" fmla="val 7763015"/>
                      </a:avLst>
                    </a:pr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8" name="Gedeeltelijke cirkel 97">
                      <a:extLst>
                        <a:ext uri="{FF2B5EF4-FFF2-40B4-BE49-F238E27FC236}">
                          <a16:creationId xmlns:a16="http://schemas.microsoft.com/office/drawing/2014/main" id="{55A31217-88DC-6690-6A8D-49D319713E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7760883"/>
                        <a:gd name="adj2" fmla="val 11903201"/>
                      </a:avLst>
                    </a:prstGeom>
                    <a:solidFill>
                      <a:srgbClr val="7030A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9" name="Gedeeltelijke cirkel 98">
                      <a:extLst>
                        <a:ext uri="{FF2B5EF4-FFF2-40B4-BE49-F238E27FC236}">
                          <a16:creationId xmlns:a16="http://schemas.microsoft.com/office/drawing/2014/main" id="{8C2CAD30-E286-FFFA-A228-A092E53295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11895660"/>
                        <a:gd name="adj2" fmla="val 16182282"/>
                      </a:avLst>
                    </a:prstGeom>
                    <a:solidFill>
                      <a:srgbClr val="FFC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3046032F-2417-C53D-F4F3-AD73B49EAB6F}"/>
                      </a:ext>
                    </a:extLst>
                  </p:cNvPr>
                  <p:cNvGrpSpPr/>
                  <p:nvPr/>
                </p:nvGrpSpPr>
                <p:grpSpPr>
                  <a:xfrm>
                    <a:off x="75857" y="0"/>
                    <a:ext cx="5572639" cy="5449960"/>
                    <a:chOff x="75857" y="0"/>
                    <a:chExt cx="5572639" cy="5449960"/>
                  </a:xfrm>
                </p:grpSpPr>
                <p:sp>
                  <p:nvSpPr>
                    <p:cNvPr id="91" name="Vrije vorm: vorm 90">
                      <a:extLst>
                        <a:ext uri="{FF2B5EF4-FFF2-40B4-BE49-F238E27FC236}">
                          <a16:creationId xmlns:a16="http://schemas.microsoft.com/office/drawing/2014/main" id="{1F6C8B90-7C65-4F25-29C9-82DFE10DD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179" y="0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2" name="Vrije vorm: vorm 91">
                      <a:extLst>
                        <a:ext uri="{FF2B5EF4-FFF2-40B4-BE49-F238E27FC236}">
                          <a16:creationId xmlns:a16="http://schemas.microsoft.com/office/drawing/2014/main" id="{E55C9DAA-28AD-F443-C471-727F017F5AD4}"/>
                        </a:ext>
                      </a:extLst>
                    </p:cNvPr>
                    <p:cNvSpPr/>
                    <p:nvPr/>
                  </p:nvSpPr>
                  <p:spPr>
                    <a:xfrm rot="4320000">
                      <a:off x="4220388" y="986797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3" name="Vrije vorm: vorm 92">
                      <a:extLst>
                        <a:ext uri="{FF2B5EF4-FFF2-40B4-BE49-F238E27FC236}">
                          <a16:creationId xmlns:a16="http://schemas.microsoft.com/office/drawing/2014/main" id="{43ED2224-26D4-4497-BA03-37F9EA154217}"/>
                        </a:ext>
                      </a:extLst>
                    </p:cNvPr>
                    <p:cNvSpPr/>
                    <p:nvPr/>
                  </p:nvSpPr>
                  <p:spPr>
                    <a:xfrm rot="8640000">
                      <a:off x="3701597" y="259374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4" name="Vrije vorm: vorm 93">
                      <a:extLst>
                        <a:ext uri="{FF2B5EF4-FFF2-40B4-BE49-F238E27FC236}">
                          <a16:creationId xmlns:a16="http://schemas.microsoft.com/office/drawing/2014/main" id="{98F71EAC-B48D-D35F-8562-594DE15F7849}"/>
                        </a:ext>
                      </a:extLst>
                    </p:cNvPr>
                    <p:cNvSpPr/>
                    <p:nvPr/>
                  </p:nvSpPr>
                  <p:spPr>
                    <a:xfrm rot="17280000">
                      <a:off x="1503965" y="99193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</p:grpSp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84001AD8-E696-F760-224F-67E9C6BB50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9" t="4846" r="3876" b="5026"/>
                <a:stretch/>
              </p:blipFill>
              <p:spPr>
                <a:xfrm>
                  <a:off x="3779571" y="1043528"/>
                  <a:ext cx="731473" cy="825655"/>
                </a:xfrm>
                <a:prstGeom prst="rect">
                  <a:avLst/>
                </a:prstGeom>
              </p:spPr>
            </p:pic>
            <p:pic>
              <p:nvPicPr>
                <p:cNvPr id="72" name="Afbeelding 71">
                  <a:extLst>
                    <a:ext uri="{FF2B5EF4-FFF2-40B4-BE49-F238E27FC236}">
                      <a16:creationId xmlns:a16="http://schemas.microsoft.com/office/drawing/2014/main" id="{6AC0293F-30D7-8E61-A383-CBE7FB6B9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91" t="27434" r="6538" b="26769"/>
                <a:stretch/>
              </p:blipFill>
              <p:spPr>
                <a:xfrm>
                  <a:off x="3925060" y="4299528"/>
                  <a:ext cx="1076190" cy="575310"/>
                </a:xfrm>
                <a:prstGeom prst="rect">
                  <a:avLst/>
                </a:prstGeom>
              </p:spPr>
            </p:pic>
            <p:pic>
              <p:nvPicPr>
                <p:cNvPr id="73" name="Afbeelding 72">
                  <a:extLst>
                    <a:ext uri="{FF2B5EF4-FFF2-40B4-BE49-F238E27FC236}">
                      <a16:creationId xmlns:a16="http://schemas.microsoft.com/office/drawing/2014/main" id="{5660324D-B46D-AC07-06BD-6434E6530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8029" y="3103751"/>
                  <a:ext cx="1318975" cy="53441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6C31FDED-8D34-AC3E-95C5-068EBB172252}"/>
                    </a:ext>
                  </a:extLst>
                </p:cNvPr>
                <p:cNvGrpSpPr/>
                <p:nvPr/>
              </p:nvGrpSpPr>
              <p:grpSpPr>
                <a:xfrm>
                  <a:off x="1318993" y="780281"/>
                  <a:ext cx="729142" cy="1100711"/>
                  <a:chOff x="1310778" y="749528"/>
                  <a:chExt cx="587200" cy="869238"/>
                </a:xfrm>
              </p:grpSpPr>
              <p:sp>
                <p:nvSpPr>
                  <p:cNvPr id="87" name="Tekstvak 31">
                    <a:extLst>
                      <a:ext uri="{FF2B5EF4-FFF2-40B4-BE49-F238E27FC236}">
                        <a16:creationId xmlns:a16="http://schemas.microsoft.com/office/drawing/2014/main" id="{200B0646-72BB-3F22-70B4-EDF416A55724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703" y="1340163"/>
                    <a:ext cx="582275" cy="27860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nl-NL" sz="1800" b="1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FVD</a:t>
                    </a:r>
                    <a:endParaRPr lang="nl-NL" sz="11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8" name="Afbeelding 87">
                    <a:extLst>
                      <a:ext uri="{FF2B5EF4-FFF2-40B4-BE49-F238E27FC236}">
                        <a16:creationId xmlns:a16="http://schemas.microsoft.com/office/drawing/2014/main" id="{C2292E29-3651-5CFA-2D1A-EE6BAAA652D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851" t="37696" r="70462" b="38308"/>
                  <a:stretch/>
                </p:blipFill>
                <p:spPr>
                  <a:xfrm>
                    <a:off x="1310778" y="749528"/>
                    <a:ext cx="586647" cy="5943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Afbeelding 74" descr="Afbeelding met logo&#10;&#10;Automatisch gegenereerde beschrijving">
                  <a:extLst>
                    <a:ext uri="{FF2B5EF4-FFF2-40B4-BE49-F238E27FC236}">
                      <a16:creationId xmlns:a16="http://schemas.microsoft.com/office/drawing/2014/main" id="{83207A2F-43E5-C710-C749-3777719CD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94" t="10833" r="20" b="94"/>
                <a:stretch/>
              </p:blipFill>
              <p:spPr>
                <a:xfrm>
                  <a:off x="1861391" y="5278975"/>
                  <a:ext cx="898806" cy="406665"/>
                </a:xfrm>
                <a:prstGeom prst="rect">
                  <a:avLst/>
                </a:prstGeom>
              </p:spPr>
            </p:pic>
            <p:pic>
              <p:nvPicPr>
                <p:cNvPr id="76" name="Afbeelding 75">
                  <a:extLst>
                    <a:ext uri="{FF2B5EF4-FFF2-40B4-BE49-F238E27FC236}">
                      <a16:creationId xmlns:a16="http://schemas.microsoft.com/office/drawing/2014/main" id="{DBF12D0D-F1D4-0421-8356-97037327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8124" y="1012703"/>
                  <a:ext cx="973923" cy="66630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Afbeelding 76">
                  <a:extLst>
                    <a:ext uri="{FF2B5EF4-FFF2-40B4-BE49-F238E27FC236}">
                      <a16:creationId xmlns:a16="http://schemas.microsoft.com/office/drawing/2014/main" id="{D15F4510-113D-9910-EA4B-6814716E9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1746" y="2009618"/>
                  <a:ext cx="650838" cy="635289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78" name="Afbeelding 77">
                  <a:extLst>
                    <a:ext uri="{FF2B5EF4-FFF2-40B4-BE49-F238E27FC236}">
                      <a16:creationId xmlns:a16="http://schemas.microsoft.com/office/drawing/2014/main" id="{E7F5F35A-7390-19DF-08D1-94DFB9873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0502" y="3671224"/>
                  <a:ext cx="671514" cy="671514"/>
                </a:xfrm>
                <a:prstGeom prst="rect">
                  <a:avLst/>
                </a:prstGeom>
              </p:spPr>
            </p:pic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764823B-8FD8-97EC-86A6-59BB883CF131}"/>
                    </a:ext>
                  </a:extLst>
                </p:cNvPr>
                <p:cNvGrpSpPr/>
                <p:nvPr/>
              </p:nvGrpSpPr>
              <p:grpSpPr>
                <a:xfrm>
                  <a:off x="899983" y="4130900"/>
                  <a:ext cx="1303257" cy="862931"/>
                  <a:chOff x="888940" y="4099591"/>
                  <a:chExt cx="1199525" cy="666443"/>
                </a:xfrm>
              </p:grpSpPr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9142D168-3F88-4E44-BCF7-C012A5A54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8940" y="4099591"/>
                    <a:ext cx="620023" cy="441886"/>
                  </a:xfrm>
                  <a:prstGeom prst="rect">
                    <a:avLst/>
                  </a:prstGeom>
                </p:spPr>
              </p:pic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B3E61BE3-9F52-1F79-7581-008D3BE19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8941" y="4545437"/>
                    <a:ext cx="1199524" cy="2205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Afbeelding 79">
                  <a:extLst>
                    <a:ext uri="{FF2B5EF4-FFF2-40B4-BE49-F238E27FC236}">
                      <a16:creationId xmlns:a16="http://schemas.microsoft.com/office/drawing/2014/main" id="{F2C8C26A-DEC7-712A-B7A9-9C6F11F67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1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66" t="-31" r="28" b="36"/>
                <a:stretch/>
              </p:blipFill>
              <p:spPr>
                <a:xfrm>
                  <a:off x="2595606" y="236852"/>
                  <a:ext cx="907324" cy="58031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pic>
              <p:nvPicPr>
                <p:cNvPr id="81" name="Afbeelding 80">
                  <a:extLst>
                    <a:ext uri="{FF2B5EF4-FFF2-40B4-BE49-F238E27FC236}">
                      <a16:creationId xmlns:a16="http://schemas.microsoft.com/office/drawing/2014/main" id="{091FD7CA-7FF5-AF90-DF23-2D40D3DD6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0575" y="5025845"/>
                  <a:ext cx="1468881" cy="456725"/>
                </a:xfrm>
                <a:prstGeom prst="rect">
                  <a:avLst/>
                </a:prstGeom>
              </p:spPr>
            </p:pic>
            <p:pic>
              <p:nvPicPr>
                <p:cNvPr id="82" name="Afbeelding 81">
                  <a:extLst>
                    <a:ext uri="{FF2B5EF4-FFF2-40B4-BE49-F238E27FC236}">
                      <a16:creationId xmlns:a16="http://schemas.microsoft.com/office/drawing/2014/main" id="{B8D753CF-D9C9-C7E0-BBC2-584B6EECF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896" y="3010566"/>
                  <a:ext cx="694448" cy="374091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83" name="Afbeelding 82">
                  <a:extLst>
                    <a:ext uri="{FF2B5EF4-FFF2-40B4-BE49-F238E27FC236}">
                      <a16:creationId xmlns:a16="http://schemas.microsoft.com/office/drawing/2014/main" id="{B31F84F7-3011-A8C7-5610-FE704A71A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4" t="23708" r="4387" b="25062"/>
                <a:stretch/>
              </p:blipFill>
              <p:spPr>
                <a:xfrm>
                  <a:off x="2519999" y="4572698"/>
                  <a:ext cx="727712" cy="410619"/>
                </a:xfrm>
                <a:prstGeom prst="rect">
                  <a:avLst/>
                </a:prstGeom>
              </p:spPr>
            </p:pic>
            <p:pic>
              <p:nvPicPr>
                <p:cNvPr id="84" name="Afbeelding 83">
                  <a:extLst>
                    <a:ext uri="{FF2B5EF4-FFF2-40B4-BE49-F238E27FC236}">
                      <a16:creationId xmlns:a16="http://schemas.microsoft.com/office/drawing/2014/main" id="{BE748054-3BFC-2EE9-3786-8A83CE66E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5980" y="2708270"/>
                  <a:ext cx="971280" cy="384221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</p:grpSp>
          <p:pic>
            <p:nvPicPr>
              <p:cNvPr id="12" name="Afbeelding 11" descr="Afbeelding met Graphics, Lettertype, logo, symbool&#10;&#10;Automatisch gegenereerde beschrijving">
                <a:extLst>
                  <a:ext uri="{FF2B5EF4-FFF2-40B4-BE49-F238E27FC236}">
                    <a16:creationId xmlns:a16="http://schemas.microsoft.com/office/drawing/2014/main" id="{989298DE-5C8F-BF3F-0B8C-E772629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5798" y="3177632"/>
                <a:ext cx="790575" cy="3625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7" name="Afbeelding 16" descr="Afbeelding met Lettertype, cirkel, Graphics, logo&#10;&#10;Automatisch gegenereerde beschrijving">
                <a:extLst>
                  <a:ext uri="{FF2B5EF4-FFF2-40B4-BE49-F238E27FC236}">
                    <a16:creationId xmlns:a16="http://schemas.microsoft.com/office/drawing/2014/main" id="{CF827CE4-6B47-073D-F107-ECF5E8C32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5521" y="1869396"/>
                <a:ext cx="645795" cy="6457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5" name="Afbeelding 14" descr="Afbeelding met Graphics, Lettertype, grafische vormgeving, violet&#10;&#10;Automatisch gegenereerde beschrijving">
                <a:extLst>
                  <a:ext uri="{FF2B5EF4-FFF2-40B4-BE49-F238E27FC236}">
                    <a16:creationId xmlns:a16="http://schemas.microsoft.com/office/drawing/2014/main" id="{374DB43D-23D4-C6DA-3832-61A7D64A8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326" y="3778781"/>
                <a:ext cx="790575" cy="32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99538D48-1B62-5E33-EEC6-DA4ACE24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1920876" y="2540204"/>
              <a:ext cx="776700" cy="64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53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C34CA25-8B77-E475-9277-BBD924930491}"/>
              </a:ext>
            </a:extLst>
          </p:cNvPr>
          <p:cNvSpPr txBox="1"/>
          <p:nvPr/>
        </p:nvSpPr>
        <p:spPr>
          <a:xfrm>
            <a:off x="215999" y="216000"/>
            <a:ext cx="824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6564D11-F465-A426-A5A9-0B9BD756B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7"/>
          <a:stretch/>
        </p:blipFill>
        <p:spPr>
          <a:xfrm>
            <a:off x="4056077" y="2573358"/>
            <a:ext cx="2684477" cy="1711283"/>
          </a:xfrm>
          <a:prstGeom prst="rect">
            <a:avLst/>
          </a:prstGeom>
        </p:spPr>
      </p:pic>
      <p:pic>
        <p:nvPicPr>
          <p:cNvPr id="5" name="Afbeelding 4" descr="Afbeelding met schets, tekenfilm, zwart-wit, kunst&#10;&#10;Automatisch gegenereerde beschrijving">
            <a:extLst>
              <a:ext uri="{FF2B5EF4-FFF2-40B4-BE49-F238E27FC236}">
                <a16:creationId xmlns:a16="http://schemas.microsoft.com/office/drawing/2014/main" id="{7F33BED6-FD68-BB32-8361-1DE7F250D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72" y="4617801"/>
            <a:ext cx="3439485" cy="1699605"/>
          </a:xfrm>
          <a:prstGeom prst="rect">
            <a:avLst/>
          </a:prstGeom>
        </p:spPr>
      </p:pic>
      <p:pic>
        <p:nvPicPr>
          <p:cNvPr id="7" name="Afbeelding 6" descr="Afbeelding met Graphics, grafische vormgeving, tekst, Lettertype&#10;&#10;Automatisch gegenereerde beschrijving">
            <a:extLst>
              <a:ext uri="{FF2B5EF4-FFF2-40B4-BE49-F238E27FC236}">
                <a16:creationId xmlns:a16="http://schemas.microsoft.com/office/drawing/2014/main" id="{EACBAC5B-D8A2-2AE9-F92E-D1F0FBA5F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r="4016" b="20720"/>
          <a:stretch/>
        </p:blipFill>
        <p:spPr>
          <a:xfrm>
            <a:off x="2902591" y="332750"/>
            <a:ext cx="4991451" cy="206983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FDC34F0-3D8D-3141-243A-2863FB757FC0}"/>
              </a:ext>
            </a:extLst>
          </p:cNvPr>
          <p:cNvSpPr txBox="1"/>
          <p:nvPr/>
        </p:nvSpPr>
        <p:spPr>
          <a:xfrm>
            <a:off x="972000" y="902580"/>
            <a:ext cx="136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7512934-4789-D8C9-D2EE-840ED468786A}"/>
              </a:ext>
            </a:extLst>
          </p:cNvPr>
          <p:cNvSpPr txBox="1"/>
          <p:nvPr/>
        </p:nvSpPr>
        <p:spPr>
          <a:xfrm>
            <a:off x="972000" y="3541782"/>
            <a:ext cx="136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Dorp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B4551F4-E36A-B6BA-A4A4-E630958E6E0E}"/>
              </a:ext>
            </a:extLst>
          </p:cNvPr>
          <p:cNvSpPr txBox="1"/>
          <p:nvPr/>
        </p:nvSpPr>
        <p:spPr>
          <a:xfrm>
            <a:off x="972000" y="5001313"/>
            <a:ext cx="233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Platteland</a:t>
            </a:r>
          </a:p>
        </p:txBody>
      </p:sp>
    </p:spTree>
    <p:extLst>
      <p:ext uri="{BB962C8B-B14F-4D97-AF65-F5344CB8AC3E}">
        <p14:creationId xmlns:p14="http://schemas.microsoft.com/office/powerpoint/2010/main" val="35282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" y="27384"/>
            <a:ext cx="5775158" cy="6858000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2699792" y="18968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/>
          <p:cNvSpPr/>
          <p:nvPr/>
        </p:nvSpPr>
        <p:spPr>
          <a:xfrm>
            <a:off x="2652920" y="4221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/>
          <p:nvPr/>
        </p:nvSpPr>
        <p:spPr>
          <a:xfrm>
            <a:off x="3390973" y="364502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/>
          <p:cNvSpPr/>
          <p:nvPr/>
        </p:nvSpPr>
        <p:spPr>
          <a:xfrm>
            <a:off x="1763688" y="386104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al 6"/>
          <p:cNvSpPr/>
          <p:nvPr/>
        </p:nvSpPr>
        <p:spPr>
          <a:xfrm>
            <a:off x="5377501" y="276531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al 7"/>
          <p:cNvSpPr/>
          <p:nvPr/>
        </p:nvSpPr>
        <p:spPr>
          <a:xfrm>
            <a:off x="3995936" y="638132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al 8"/>
          <p:cNvSpPr/>
          <p:nvPr/>
        </p:nvSpPr>
        <p:spPr>
          <a:xfrm>
            <a:off x="2820353" y="33976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al 9"/>
          <p:cNvSpPr/>
          <p:nvPr/>
        </p:nvSpPr>
        <p:spPr>
          <a:xfrm>
            <a:off x="2195736" y="30149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al 10"/>
          <p:cNvSpPr/>
          <p:nvPr/>
        </p:nvSpPr>
        <p:spPr>
          <a:xfrm>
            <a:off x="5652120" y="10215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al 11"/>
          <p:cNvSpPr/>
          <p:nvPr/>
        </p:nvSpPr>
        <p:spPr>
          <a:xfrm>
            <a:off x="4436368" y="917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al 12"/>
          <p:cNvSpPr/>
          <p:nvPr/>
        </p:nvSpPr>
        <p:spPr>
          <a:xfrm>
            <a:off x="3360592" y="48055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al 13"/>
          <p:cNvSpPr/>
          <p:nvPr/>
        </p:nvSpPr>
        <p:spPr>
          <a:xfrm>
            <a:off x="3941936" y="465100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al 14"/>
          <p:cNvSpPr/>
          <p:nvPr/>
        </p:nvSpPr>
        <p:spPr>
          <a:xfrm>
            <a:off x="4788024" y="2636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al 15"/>
          <p:cNvSpPr/>
          <p:nvPr/>
        </p:nvSpPr>
        <p:spPr>
          <a:xfrm>
            <a:off x="2529106" y="12864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al 16"/>
          <p:cNvSpPr/>
          <p:nvPr/>
        </p:nvSpPr>
        <p:spPr>
          <a:xfrm>
            <a:off x="2431409" y="374910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al 17"/>
          <p:cNvSpPr/>
          <p:nvPr/>
        </p:nvSpPr>
        <p:spPr>
          <a:xfrm>
            <a:off x="899592" y="49314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al 18"/>
          <p:cNvSpPr/>
          <p:nvPr/>
        </p:nvSpPr>
        <p:spPr>
          <a:xfrm>
            <a:off x="3521269" y="268756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al 19"/>
          <p:cNvSpPr/>
          <p:nvPr/>
        </p:nvSpPr>
        <p:spPr>
          <a:xfrm>
            <a:off x="4798502" y="16288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al 20"/>
          <p:cNvSpPr/>
          <p:nvPr/>
        </p:nvSpPr>
        <p:spPr>
          <a:xfrm>
            <a:off x="3199389" y="5157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al 21"/>
          <p:cNvSpPr/>
          <p:nvPr/>
        </p:nvSpPr>
        <p:spPr>
          <a:xfrm>
            <a:off x="2141736" y="4801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al 22"/>
          <p:cNvSpPr/>
          <p:nvPr/>
        </p:nvSpPr>
        <p:spPr>
          <a:xfrm>
            <a:off x="4814508" y="3833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al 23"/>
          <p:cNvSpPr/>
          <p:nvPr/>
        </p:nvSpPr>
        <p:spPr>
          <a:xfrm>
            <a:off x="4382368" y="20017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al 33"/>
          <p:cNvSpPr/>
          <p:nvPr/>
        </p:nvSpPr>
        <p:spPr>
          <a:xfrm>
            <a:off x="2529106" y="212449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al 34"/>
          <p:cNvSpPr/>
          <p:nvPr/>
        </p:nvSpPr>
        <p:spPr>
          <a:xfrm>
            <a:off x="3255607" y="433530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al 3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al 36"/>
          <p:cNvSpPr/>
          <p:nvPr/>
        </p:nvSpPr>
        <p:spPr>
          <a:xfrm>
            <a:off x="5332604" y="15907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al 37"/>
          <p:cNvSpPr/>
          <p:nvPr/>
        </p:nvSpPr>
        <p:spPr>
          <a:xfrm>
            <a:off x="5020908" y="620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al 38"/>
          <p:cNvSpPr/>
          <p:nvPr/>
        </p:nvSpPr>
        <p:spPr>
          <a:xfrm>
            <a:off x="4760508" y="319668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al 39"/>
          <p:cNvSpPr/>
          <p:nvPr/>
        </p:nvSpPr>
        <p:spPr>
          <a:xfrm>
            <a:off x="3860304" y="13202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al 4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al 41"/>
          <p:cNvSpPr/>
          <p:nvPr/>
        </p:nvSpPr>
        <p:spPr>
          <a:xfrm>
            <a:off x="4382368" y="35056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al 42"/>
          <p:cNvSpPr/>
          <p:nvPr/>
        </p:nvSpPr>
        <p:spPr>
          <a:xfrm>
            <a:off x="4788024" y="22241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al 43"/>
          <p:cNvSpPr/>
          <p:nvPr/>
        </p:nvSpPr>
        <p:spPr>
          <a:xfrm>
            <a:off x="2699792" y="18968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al 44"/>
          <p:cNvSpPr/>
          <p:nvPr/>
        </p:nvSpPr>
        <p:spPr>
          <a:xfrm>
            <a:off x="2652920" y="4221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al 45"/>
          <p:cNvSpPr/>
          <p:nvPr/>
        </p:nvSpPr>
        <p:spPr>
          <a:xfrm>
            <a:off x="4490368" y="299907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al 46"/>
          <p:cNvSpPr/>
          <p:nvPr/>
        </p:nvSpPr>
        <p:spPr>
          <a:xfrm>
            <a:off x="5652120" y="10215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al 47"/>
          <p:cNvSpPr/>
          <p:nvPr/>
        </p:nvSpPr>
        <p:spPr>
          <a:xfrm>
            <a:off x="4436368" y="917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al 48"/>
          <p:cNvSpPr/>
          <p:nvPr/>
        </p:nvSpPr>
        <p:spPr>
          <a:xfrm>
            <a:off x="4788024" y="2636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al 49"/>
          <p:cNvSpPr/>
          <p:nvPr/>
        </p:nvSpPr>
        <p:spPr>
          <a:xfrm>
            <a:off x="3201607" y="512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al 50"/>
          <p:cNvSpPr/>
          <p:nvPr/>
        </p:nvSpPr>
        <p:spPr>
          <a:xfrm>
            <a:off x="3752304" y="40421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al 51"/>
          <p:cNvSpPr/>
          <p:nvPr/>
        </p:nvSpPr>
        <p:spPr>
          <a:xfrm>
            <a:off x="4814508" y="3833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al 52"/>
          <p:cNvSpPr/>
          <p:nvPr/>
        </p:nvSpPr>
        <p:spPr>
          <a:xfrm>
            <a:off x="5450232" y="202299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al 53"/>
          <p:cNvSpPr/>
          <p:nvPr/>
        </p:nvSpPr>
        <p:spPr>
          <a:xfrm>
            <a:off x="2485409" y="26809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al 54"/>
          <p:cNvSpPr/>
          <p:nvPr/>
        </p:nvSpPr>
        <p:spPr>
          <a:xfrm>
            <a:off x="2805320" y="4373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al 5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al 56"/>
          <p:cNvSpPr/>
          <p:nvPr/>
        </p:nvSpPr>
        <p:spPr>
          <a:xfrm>
            <a:off x="4984707" y="10659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al 57"/>
          <p:cNvSpPr/>
          <p:nvPr/>
        </p:nvSpPr>
        <p:spPr>
          <a:xfrm>
            <a:off x="3782879" y="1015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al 5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al 59"/>
          <p:cNvSpPr/>
          <p:nvPr/>
        </p:nvSpPr>
        <p:spPr>
          <a:xfrm>
            <a:off x="3860304" y="13202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al 6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al 61"/>
          <p:cNvSpPr/>
          <p:nvPr/>
        </p:nvSpPr>
        <p:spPr>
          <a:xfrm>
            <a:off x="1115616" y="4481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al 62"/>
          <p:cNvSpPr/>
          <p:nvPr/>
        </p:nvSpPr>
        <p:spPr>
          <a:xfrm>
            <a:off x="4436368" y="17368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al 63"/>
          <p:cNvSpPr/>
          <p:nvPr/>
        </p:nvSpPr>
        <p:spPr>
          <a:xfrm>
            <a:off x="2081970" y="35239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al 64"/>
          <p:cNvSpPr/>
          <p:nvPr/>
        </p:nvSpPr>
        <p:spPr>
          <a:xfrm>
            <a:off x="1871688" y="41501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al 65"/>
          <p:cNvSpPr/>
          <p:nvPr/>
        </p:nvSpPr>
        <p:spPr>
          <a:xfrm>
            <a:off x="5128908" y="32109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al 66"/>
          <p:cNvSpPr/>
          <p:nvPr/>
        </p:nvSpPr>
        <p:spPr>
          <a:xfrm>
            <a:off x="4103936" y="2744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al 67"/>
          <p:cNvSpPr/>
          <p:nvPr/>
        </p:nvSpPr>
        <p:spPr>
          <a:xfrm>
            <a:off x="4588768" y="1069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al 6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al 69"/>
          <p:cNvSpPr/>
          <p:nvPr/>
        </p:nvSpPr>
        <p:spPr>
          <a:xfrm>
            <a:off x="2258989" y="4113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al 7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al 71"/>
          <p:cNvSpPr/>
          <p:nvPr/>
        </p:nvSpPr>
        <p:spPr>
          <a:xfrm>
            <a:off x="4006475" y="364502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al 72"/>
          <p:cNvSpPr/>
          <p:nvPr/>
        </p:nvSpPr>
        <p:spPr>
          <a:xfrm>
            <a:off x="3941936" y="18937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al 73"/>
          <p:cNvSpPr/>
          <p:nvPr/>
        </p:nvSpPr>
        <p:spPr>
          <a:xfrm>
            <a:off x="2852192" y="20492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al 74"/>
          <p:cNvSpPr/>
          <p:nvPr/>
        </p:nvSpPr>
        <p:spPr>
          <a:xfrm>
            <a:off x="3091389" y="3941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al 7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al 76"/>
          <p:cNvSpPr/>
          <p:nvPr/>
        </p:nvSpPr>
        <p:spPr>
          <a:xfrm>
            <a:off x="5383534" y="1278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al 77"/>
          <p:cNvSpPr/>
          <p:nvPr/>
        </p:nvSpPr>
        <p:spPr>
          <a:xfrm>
            <a:off x="5224604" y="458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al 7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al 79"/>
          <p:cNvSpPr/>
          <p:nvPr/>
        </p:nvSpPr>
        <p:spPr>
          <a:xfrm>
            <a:off x="3674879" y="3329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al 80"/>
          <p:cNvSpPr/>
          <p:nvPr/>
        </p:nvSpPr>
        <p:spPr>
          <a:xfrm>
            <a:off x="4114475" y="501979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al 81"/>
          <p:cNvSpPr/>
          <p:nvPr/>
        </p:nvSpPr>
        <p:spPr>
          <a:xfrm>
            <a:off x="4917041" y="35239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al 82"/>
          <p:cNvSpPr/>
          <p:nvPr/>
        </p:nvSpPr>
        <p:spPr>
          <a:xfrm>
            <a:off x="4436368" y="254247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al 84"/>
          <p:cNvSpPr/>
          <p:nvPr/>
        </p:nvSpPr>
        <p:spPr>
          <a:xfrm>
            <a:off x="2805320" y="4373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al 86"/>
          <p:cNvSpPr/>
          <p:nvPr/>
        </p:nvSpPr>
        <p:spPr>
          <a:xfrm>
            <a:off x="1169616" y="5265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al 87"/>
          <p:cNvSpPr/>
          <p:nvPr/>
        </p:nvSpPr>
        <p:spPr>
          <a:xfrm>
            <a:off x="4588768" y="1069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al 89"/>
          <p:cNvSpPr/>
          <p:nvPr/>
        </p:nvSpPr>
        <p:spPr>
          <a:xfrm>
            <a:off x="1867135" y="35974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al 9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al 91"/>
          <p:cNvSpPr/>
          <p:nvPr/>
        </p:nvSpPr>
        <p:spPr>
          <a:xfrm>
            <a:off x="3860697" y="5373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al 92"/>
          <p:cNvSpPr/>
          <p:nvPr/>
        </p:nvSpPr>
        <p:spPr>
          <a:xfrm>
            <a:off x="665560" y="526018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al 94"/>
          <p:cNvSpPr/>
          <p:nvPr/>
        </p:nvSpPr>
        <p:spPr>
          <a:xfrm>
            <a:off x="2541513" y="317717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al 95"/>
          <p:cNvSpPr/>
          <p:nvPr/>
        </p:nvSpPr>
        <p:spPr>
          <a:xfrm>
            <a:off x="3566879" y="386104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al 96"/>
          <p:cNvSpPr/>
          <p:nvPr/>
        </p:nvSpPr>
        <p:spPr>
          <a:xfrm>
            <a:off x="2382122" y="341722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al 97"/>
          <p:cNvSpPr/>
          <p:nvPr/>
        </p:nvSpPr>
        <p:spPr>
          <a:xfrm>
            <a:off x="1475656" y="428841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al 98"/>
          <p:cNvSpPr/>
          <p:nvPr/>
        </p:nvSpPr>
        <p:spPr>
          <a:xfrm>
            <a:off x="3840860" y="492465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al 99"/>
          <p:cNvSpPr/>
          <p:nvPr/>
        </p:nvSpPr>
        <p:spPr>
          <a:xfrm>
            <a:off x="2445439" y="23354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al 100"/>
          <p:cNvSpPr/>
          <p:nvPr/>
        </p:nvSpPr>
        <p:spPr>
          <a:xfrm>
            <a:off x="2712353" y="809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al 101"/>
          <p:cNvSpPr/>
          <p:nvPr/>
        </p:nvSpPr>
        <p:spPr>
          <a:xfrm>
            <a:off x="2726383" y="4801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al 102"/>
          <p:cNvSpPr/>
          <p:nvPr/>
        </p:nvSpPr>
        <p:spPr>
          <a:xfrm>
            <a:off x="3199389" y="285762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ep 122"/>
          <p:cNvGrpSpPr/>
          <p:nvPr/>
        </p:nvGrpSpPr>
        <p:grpSpPr>
          <a:xfrm>
            <a:off x="611560" y="324440"/>
            <a:ext cx="4590192" cy="5536789"/>
            <a:chOff x="611560" y="324440"/>
            <a:chExt cx="4590192" cy="5536789"/>
          </a:xfrm>
          <a:solidFill>
            <a:srgbClr val="FFC000"/>
          </a:solidFill>
        </p:grpSpPr>
        <p:sp>
          <p:nvSpPr>
            <p:cNvPr id="104" name="Ovaal 103"/>
            <p:cNvSpPr/>
            <p:nvPr/>
          </p:nvSpPr>
          <p:spPr>
            <a:xfrm>
              <a:off x="4382368" y="143662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al 104"/>
            <p:cNvSpPr/>
            <p:nvPr/>
          </p:nvSpPr>
          <p:spPr>
            <a:xfrm>
              <a:off x="3145216" y="3489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al 105"/>
            <p:cNvSpPr/>
            <p:nvPr/>
          </p:nvSpPr>
          <p:spPr>
            <a:xfrm>
              <a:off x="2752261" y="3071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al 106"/>
            <p:cNvSpPr/>
            <p:nvPr/>
          </p:nvSpPr>
          <p:spPr>
            <a:xfrm>
              <a:off x="3366087" y="4049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al 107"/>
            <p:cNvSpPr/>
            <p:nvPr/>
          </p:nvSpPr>
          <p:spPr>
            <a:xfrm>
              <a:off x="4266189" y="476498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al 108"/>
            <p:cNvSpPr/>
            <p:nvPr/>
          </p:nvSpPr>
          <p:spPr>
            <a:xfrm>
              <a:off x="3892778" y="441129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al 109"/>
            <p:cNvSpPr/>
            <p:nvPr/>
          </p:nvSpPr>
          <p:spPr>
            <a:xfrm>
              <a:off x="4157936" y="39750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al 110"/>
            <p:cNvSpPr/>
            <p:nvPr/>
          </p:nvSpPr>
          <p:spPr>
            <a:xfrm>
              <a:off x="2928353" y="462333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al 111"/>
            <p:cNvSpPr/>
            <p:nvPr/>
          </p:nvSpPr>
          <p:spPr>
            <a:xfrm>
              <a:off x="2391439" y="45970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al 112"/>
            <p:cNvSpPr/>
            <p:nvPr/>
          </p:nvSpPr>
          <p:spPr>
            <a:xfrm>
              <a:off x="1759135" y="475423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al 113"/>
            <p:cNvSpPr/>
            <p:nvPr/>
          </p:nvSpPr>
          <p:spPr>
            <a:xfrm>
              <a:off x="611560" y="48055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al 114"/>
            <p:cNvSpPr/>
            <p:nvPr/>
          </p:nvSpPr>
          <p:spPr>
            <a:xfrm>
              <a:off x="4103936" y="57532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al 115"/>
            <p:cNvSpPr/>
            <p:nvPr/>
          </p:nvSpPr>
          <p:spPr>
            <a:xfrm>
              <a:off x="3914304" y="3017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al 116"/>
            <p:cNvSpPr/>
            <p:nvPr/>
          </p:nvSpPr>
          <p:spPr>
            <a:xfrm>
              <a:off x="5093752" y="1893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al 117"/>
            <p:cNvSpPr/>
            <p:nvPr/>
          </p:nvSpPr>
          <p:spPr>
            <a:xfrm>
              <a:off x="2874353" y="37552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al 118"/>
            <p:cNvSpPr/>
            <p:nvPr/>
          </p:nvSpPr>
          <p:spPr>
            <a:xfrm>
              <a:off x="2517714" y="16591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al 119"/>
            <p:cNvSpPr/>
            <p:nvPr/>
          </p:nvSpPr>
          <p:spPr>
            <a:xfrm>
              <a:off x="4261984" y="527117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al 120"/>
            <p:cNvSpPr/>
            <p:nvPr/>
          </p:nvSpPr>
          <p:spPr>
            <a:xfrm>
              <a:off x="3840860" y="3244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al 121"/>
            <p:cNvSpPr/>
            <p:nvPr/>
          </p:nvSpPr>
          <p:spPr>
            <a:xfrm>
              <a:off x="2607732" y="10948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ep 145"/>
          <p:cNvGrpSpPr/>
          <p:nvPr/>
        </p:nvGrpSpPr>
        <p:grpSpPr>
          <a:xfrm>
            <a:off x="1115901" y="728688"/>
            <a:ext cx="4308364" cy="5652640"/>
            <a:chOff x="1115901" y="728688"/>
            <a:chExt cx="4308364" cy="5652640"/>
          </a:xfrm>
          <a:solidFill>
            <a:srgbClr val="FFC000"/>
          </a:solidFill>
        </p:grpSpPr>
        <p:sp>
          <p:nvSpPr>
            <p:cNvPr id="127" name="Ovaal 126"/>
            <p:cNvSpPr/>
            <p:nvPr/>
          </p:nvSpPr>
          <p:spPr>
            <a:xfrm>
              <a:off x="4066049" y="7286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al 127"/>
            <p:cNvSpPr/>
            <p:nvPr/>
          </p:nvSpPr>
          <p:spPr>
            <a:xfrm>
              <a:off x="3404708" y="34136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al 128"/>
            <p:cNvSpPr/>
            <p:nvPr/>
          </p:nvSpPr>
          <p:spPr>
            <a:xfrm>
              <a:off x="2920774" y="3229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al 129"/>
            <p:cNvSpPr/>
            <p:nvPr/>
          </p:nvSpPr>
          <p:spPr>
            <a:xfrm>
              <a:off x="3534600" y="420769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al 130"/>
            <p:cNvSpPr/>
            <p:nvPr/>
          </p:nvSpPr>
          <p:spPr>
            <a:xfrm>
              <a:off x="3750046" y="55370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al 131"/>
            <p:cNvSpPr/>
            <p:nvPr/>
          </p:nvSpPr>
          <p:spPr>
            <a:xfrm>
              <a:off x="4061291" y="456914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al 132"/>
            <p:cNvSpPr/>
            <p:nvPr/>
          </p:nvSpPr>
          <p:spPr>
            <a:xfrm>
              <a:off x="3648733" y="45894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al 133"/>
            <p:cNvSpPr/>
            <p:nvPr/>
          </p:nvSpPr>
          <p:spPr>
            <a:xfrm>
              <a:off x="3096866" y="47811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al 134"/>
            <p:cNvSpPr/>
            <p:nvPr/>
          </p:nvSpPr>
          <p:spPr>
            <a:xfrm>
              <a:off x="2559952" y="47548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al 135"/>
            <p:cNvSpPr/>
            <p:nvPr/>
          </p:nvSpPr>
          <p:spPr>
            <a:xfrm>
              <a:off x="1927648" y="4912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al 136"/>
            <p:cNvSpPr/>
            <p:nvPr/>
          </p:nvSpPr>
          <p:spPr>
            <a:xfrm>
              <a:off x="1115901" y="49314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al 137"/>
            <p:cNvSpPr/>
            <p:nvPr/>
          </p:nvSpPr>
          <p:spPr>
            <a:xfrm>
              <a:off x="3876810" y="62733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al 138"/>
            <p:cNvSpPr/>
            <p:nvPr/>
          </p:nvSpPr>
          <p:spPr>
            <a:xfrm>
              <a:off x="1545769" y="3941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al 139"/>
            <p:cNvSpPr/>
            <p:nvPr/>
          </p:nvSpPr>
          <p:spPr>
            <a:xfrm>
              <a:off x="5262265" y="20516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al 140"/>
            <p:cNvSpPr/>
            <p:nvPr/>
          </p:nvSpPr>
          <p:spPr>
            <a:xfrm>
              <a:off x="2671621" y="393396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al 141"/>
            <p:cNvSpPr/>
            <p:nvPr/>
          </p:nvSpPr>
          <p:spPr>
            <a:xfrm>
              <a:off x="2488726" y="1947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al 142"/>
            <p:cNvSpPr/>
            <p:nvPr/>
          </p:nvSpPr>
          <p:spPr>
            <a:xfrm>
              <a:off x="4163204" y="554186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al 143"/>
            <p:cNvSpPr/>
            <p:nvPr/>
          </p:nvSpPr>
          <p:spPr>
            <a:xfrm>
              <a:off x="5316265" y="8631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al 144"/>
            <p:cNvSpPr/>
            <p:nvPr/>
          </p:nvSpPr>
          <p:spPr>
            <a:xfrm>
              <a:off x="3461086" y="1428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ep 166"/>
          <p:cNvGrpSpPr/>
          <p:nvPr/>
        </p:nvGrpSpPr>
        <p:grpSpPr>
          <a:xfrm>
            <a:off x="1043608" y="227937"/>
            <a:ext cx="4281648" cy="5361255"/>
            <a:chOff x="1088617" y="227937"/>
            <a:chExt cx="4281648" cy="5361255"/>
          </a:xfrm>
          <a:solidFill>
            <a:srgbClr val="FFC000"/>
          </a:solidFill>
        </p:grpSpPr>
        <p:sp>
          <p:nvSpPr>
            <p:cNvPr id="148" name="Ovaal 147"/>
            <p:cNvSpPr/>
            <p:nvPr/>
          </p:nvSpPr>
          <p:spPr>
            <a:xfrm>
              <a:off x="3985769" y="16337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al 148"/>
            <p:cNvSpPr/>
            <p:nvPr/>
          </p:nvSpPr>
          <p:spPr>
            <a:xfrm>
              <a:off x="5087095" y="381248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al 149"/>
            <p:cNvSpPr/>
            <p:nvPr/>
          </p:nvSpPr>
          <p:spPr>
            <a:xfrm>
              <a:off x="4694140" y="339479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al 150"/>
            <p:cNvSpPr/>
            <p:nvPr/>
          </p:nvSpPr>
          <p:spPr>
            <a:xfrm>
              <a:off x="2629239" y="2945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al 151"/>
            <p:cNvSpPr/>
            <p:nvPr/>
          </p:nvSpPr>
          <p:spPr>
            <a:xfrm>
              <a:off x="3806697" y="253593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al 152"/>
            <p:cNvSpPr/>
            <p:nvPr/>
          </p:nvSpPr>
          <p:spPr>
            <a:xfrm>
              <a:off x="4459593" y="377506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al 153"/>
            <p:cNvSpPr/>
            <p:nvPr/>
          </p:nvSpPr>
          <p:spPr>
            <a:xfrm>
              <a:off x="5262265" y="2999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al 154"/>
            <p:cNvSpPr/>
            <p:nvPr/>
          </p:nvSpPr>
          <p:spPr>
            <a:xfrm>
              <a:off x="3498973" y="52726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al 155"/>
            <p:cNvSpPr/>
            <p:nvPr/>
          </p:nvSpPr>
          <p:spPr>
            <a:xfrm>
              <a:off x="4333318" y="49199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al 156"/>
            <p:cNvSpPr/>
            <p:nvPr/>
          </p:nvSpPr>
          <p:spPr>
            <a:xfrm>
              <a:off x="3701014" y="507723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al 157"/>
            <p:cNvSpPr/>
            <p:nvPr/>
          </p:nvSpPr>
          <p:spPr>
            <a:xfrm>
              <a:off x="1088617" y="5481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al 158"/>
            <p:cNvSpPr/>
            <p:nvPr/>
          </p:nvSpPr>
          <p:spPr>
            <a:xfrm>
              <a:off x="2060534" y="3283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al 159"/>
            <p:cNvSpPr/>
            <p:nvPr/>
          </p:nvSpPr>
          <p:spPr>
            <a:xfrm>
              <a:off x="3121752" y="41472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al 160"/>
            <p:cNvSpPr/>
            <p:nvPr/>
          </p:nvSpPr>
          <p:spPr>
            <a:xfrm>
              <a:off x="4242844" y="23453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al 161"/>
            <p:cNvSpPr/>
            <p:nvPr/>
          </p:nvSpPr>
          <p:spPr>
            <a:xfrm>
              <a:off x="2985078" y="5049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al 162"/>
            <p:cNvSpPr/>
            <p:nvPr/>
          </p:nvSpPr>
          <p:spPr>
            <a:xfrm>
              <a:off x="2337425" y="434241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al 163"/>
            <p:cNvSpPr/>
            <p:nvPr/>
          </p:nvSpPr>
          <p:spPr>
            <a:xfrm>
              <a:off x="3699765" y="207699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al 164"/>
            <p:cNvSpPr/>
            <p:nvPr/>
          </p:nvSpPr>
          <p:spPr>
            <a:xfrm>
              <a:off x="4538479" y="22793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al 165"/>
            <p:cNvSpPr/>
            <p:nvPr/>
          </p:nvSpPr>
          <p:spPr>
            <a:xfrm>
              <a:off x="2658663" y="25438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ep 187"/>
          <p:cNvGrpSpPr/>
          <p:nvPr/>
        </p:nvGrpSpPr>
        <p:grpSpPr>
          <a:xfrm>
            <a:off x="2016785" y="861170"/>
            <a:ext cx="3743335" cy="4862687"/>
            <a:chOff x="2016785" y="861170"/>
            <a:chExt cx="3743335" cy="4862687"/>
          </a:xfrm>
          <a:solidFill>
            <a:srgbClr val="FFC000"/>
          </a:solidFill>
        </p:grpSpPr>
        <p:sp>
          <p:nvSpPr>
            <p:cNvPr id="169" name="Ovaal 168"/>
            <p:cNvSpPr/>
            <p:nvPr/>
          </p:nvSpPr>
          <p:spPr>
            <a:xfrm>
              <a:off x="4251835" y="31133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al 169"/>
            <p:cNvSpPr/>
            <p:nvPr/>
          </p:nvSpPr>
          <p:spPr>
            <a:xfrm>
              <a:off x="2123564" y="37929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al 170"/>
            <p:cNvSpPr/>
            <p:nvPr/>
          </p:nvSpPr>
          <p:spPr>
            <a:xfrm>
              <a:off x="2238416" y="268202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al 171"/>
            <p:cNvSpPr/>
            <p:nvPr/>
          </p:nvSpPr>
          <p:spPr>
            <a:xfrm>
              <a:off x="5424265" y="30245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al 172"/>
            <p:cNvSpPr/>
            <p:nvPr/>
          </p:nvSpPr>
          <p:spPr>
            <a:xfrm>
              <a:off x="3084601" y="212086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al 173"/>
            <p:cNvSpPr/>
            <p:nvPr/>
          </p:nvSpPr>
          <p:spPr>
            <a:xfrm>
              <a:off x="2069525" y="423398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al 174"/>
            <p:cNvSpPr/>
            <p:nvPr/>
          </p:nvSpPr>
          <p:spPr>
            <a:xfrm>
              <a:off x="3404708" y="3017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al 175"/>
            <p:cNvSpPr/>
            <p:nvPr/>
          </p:nvSpPr>
          <p:spPr>
            <a:xfrm>
              <a:off x="4185241" y="3381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al 176"/>
            <p:cNvSpPr/>
            <p:nvPr/>
          </p:nvSpPr>
          <p:spPr>
            <a:xfrm>
              <a:off x="4760508" y="199282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al 177"/>
            <p:cNvSpPr/>
            <p:nvPr/>
          </p:nvSpPr>
          <p:spPr>
            <a:xfrm>
              <a:off x="4252640" y="11199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al 178"/>
            <p:cNvSpPr/>
            <p:nvPr/>
          </p:nvSpPr>
          <p:spPr>
            <a:xfrm>
              <a:off x="3936388" y="56158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al 179"/>
            <p:cNvSpPr/>
            <p:nvPr/>
          </p:nvSpPr>
          <p:spPr>
            <a:xfrm>
              <a:off x="4754796" y="350227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al 180"/>
            <p:cNvSpPr/>
            <p:nvPr/>
          </p:nvSpPr>
          <p:spPr>
            <a:xfrm>
              <a:off x="3156401" y="53551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al 181"/>
            <p:cNvSpPr/>
            <p:nvPr/>
          </p:nvSpPr>
          <p:spPr>
            <a:xfrm>
              <a:off x="5652120" y="15399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al 182"/>
            <p:cNvSpPr/>
            <p:nvPr/>
          </p:nvSpPr>
          <p:spPr>
            <a:xfrm>
              <a:off x="3409000" y="448470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al 183"/>
            <p:cNvSpPr/>
            <p:nvPr/>
          </p:nvSpPr>
          <p:spPr>
            <a:xfrm>
              <a:off x="2016785" y="45394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al 184"/>
            <p:cNvSpPr/>
            <p:nvPr/>
          </p:nvSpPr>
          <p:spPr>
            <a:xfrm>
              <a:off x="3674879" y="36108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al 185"/>
            <p:cNvSpPr/>
            <p:nvPr/>
          </p:nvSpPr>
          <p:spPr>
            <a:xfrm>
              <a:off x="3465725" y="86117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7" name="Ovaal 186"/>
          <p:cNvSpPr/>
          <p:nvPr/>
        </p:nvSpPr>
        <p:spPr>
          <a:xfrm>
            <a:off x="5163256" y="274482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ep 207"/>
          <p:cNvGrpSpPr/>
          <p:nvPr/>
        </p:nvGrpSpPr>
        <p:grpSpPr>
          <a:xfrm>
            <a:off x="491097" y="1394404"/>
            <a:ext cx="4631431" cy="5046919"/>
            <a:chOff x="491097" y="1394404"/>
            <a:chExt cx="4631431" cy="5046919"/>
          </a:xfrm>
          <a:solidFill>
            <a:srgbClr val="FFC000"/>
          </a:solidFill>
        </p:grpSpPr>
        <p:sp>
          <p:nvSpPr>
            <p:cNvPr id="190" name="Ovaal 189"/>
            <p:cNvSpPr/>
            <p:nvPr/>
          </p:nvSpPr>
          <p:spPr>
            <a:xfrm>
              <a:off x="1714774" y="51027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al 190"/>
            <p:cNvSpPr/>
            <p:nvPr/>
          </p:nvSpPr>
          <p:spPr>
            <a:xfrm>
              <a:off x="4697216" y="40214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al 191"/>
            <p:cNvSpPr/>
            <p:nvPr/>
          </p:nvSpPr>
          <p:spPr>
            <a:xfrm>
              <a:off x="3952475" y="326490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al 192"/>
            <p:cNvSpPr/>
            <p:nvPr/>
          </p:nvSpPr>
          <p:spPr>
            <a:xfrm>
              <a:off x="5014528" y="13944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al 193"/>
            <p:cNvSpPr/>
            <p:nvPr/>
          </p:nvSpPr>
          <p:spPr>
            <a:xfrm>
              <a:off x="4994424" y="24434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al 194"/>
            <p:cNvSpPr/>
            <p:nvPr/>
          </p:nvSpPr>
          <p:spPr>
            <a:xfrm>
              <a:off x="3759342" y="474726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al 195"/>
            <p:cNvSpPr/>
            <p:nvPr/>
          </p:nvSpPr>
          <p:spPr>
            <a:xfrm>
              <a:off x="2559654" y="451514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al 196"/>
            <p:cNvSpPr/>
            <p:nvPr/>
          </p:nvSpPr>
          <p:spPr>
            <a:xfrm>
              <a:off x="491097" y="52186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al 197"/>
            <p:cNvSpPr/>
            <p:nvPr/>
          </p:nvSpPr>
          <p:spPr>
            <a:xfrm>
              <a:off x="2308909" y="216751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al 198"/>
            <p:cNvSpPr/>
            <p:nvPr/>
          </p:nvSpPr>
          <p:spPr>
            <a:xfrm>
              <a:off x="2846734" y="169476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al 199"/>
            <p:cNvSpPr/>
            <p:nvPr/>
          </p:nvSpPr>
          <p:spPr>
            <a:xfrm>
              <a:off x="1491769" y="47697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al 200"/>
            <p:cNvSpPr/>
            <p:nvPr/>
          </p:nvSpPr>
          <p:spPr>
            <a:xfrm>
              <a:off x="2710815" y="359522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al 201"/>
            <p:cNvSpPr/>
            <p:nvPr/>
          </p:nvSpPr>
          <p:spPr>
            <a:xfrm>
              <a:off x="4194092" y="63333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al 202"/>
            <p:cNvSpPr/>
            <p:nvPr/>
          </p:nvSpPr>
          <p:spPr>
            <a:xfrm>
              <a:off x="4022304" y="417998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al 203"/>
            <p:cNvSpPr/>
            <p:nvPr/>
          </p:nvSpPr>
          <p:spPr>
            <a:xfrm>
              <a:off x="3860697" y="602717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al 204"/>
            <p:cNvSpPr/>
            <p:nvPr/>
          </p:nvSpPr>
          <p:spPr>
            <a:xfrm>
              <a:off x="4359835" y="50604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al 205"/>
            <p:cNvSpPr/>
            <p:nvPr/>
          </p:nvSpPr>
          <p:spPr>
            <a:xfrm>
              <a:off x="2744192" y="276675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al 206"/>
            <p:cNvSpPr/>
            <p:nvPr/>
          </p:nvSpPr>
          <p:spPr>
            <a:xfrm>
              <a:off x="4548111" y="279556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0" name="Ovaal 209"/>
          <p:cNvSpPr/>
          <p:nvPr/>
        </p:nvSpPr>
        <p:spPr>
          <a:xfrm>
            <a:off x="1157397" y="4157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al 219"/>
          <p:cNvSpPr/>
          <p:nvPr/>
        </p:nvSpPr>
        <p:spPr>
          <a:xfrm>
            <a:off x="903681" y="441644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al 225"/>
          <p:cNvSpPr/>
          <p:nvPr/>
        </p:nvSpPr>
        <p:spPr>
          <a:xfrm>
            <a:off x="1651135" y="367705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1" name="Groep 230"/>
          <p:cNvGrpSpPr/>
          <p:nvPr/>
        </p:nvGrpSpPr>
        <p:grpSpPr>
          <a:xfrm>
            <a:off x="1042651" y="548680"/>
            <a:ext cx="4753485" cy="4858401"/>
            <a:chOff x="1029988" y="620688"/>
            <a:chExt cx="4753485" cy="4858401"/>
          </a:xfrm>
          <a:solidFill>
            <a:srgbClr val="FFC000"/>
          </a:solidFill>
        </p:grpSpPr>
        <p:sp>
          <p:nvSpPr>
            <p:cNvPr id="211" name="Ovaal 210"/>
            <p:cNvSpPr/>
            <p:nvPr/>
          </p:nvSpPr>
          <p:spPr>
            <a:xfrm>
              <a:off x="4440111" y="324307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al 211"/>
            <p:cNvSpPr/>
            <p:nvPr/>
          </p:nvSpPr>
          <p:spPr>
            <a:xfrm>
              <a:off x="3804046" y="27688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al 212"/>
            <p:cNvSpPr/>
            <p:nvPr/>
          </p:nvSpPr>
          <p:spPr>
            <a:xfrm>
              <a:off x="4715389" y="6206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al 213"/>
            <p:cNvSpPr/>
            <p:nvPr/>
          </p:nvSpPr>
          <p:spPr>
            <a:xfrm>
              <a:off x="2394515" y="17944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al 214"/>
            <p:cNvSpPr/>
            <p:nvPr/>
          </p:nvSpPr>
          <p:spPr>
            <a:xfrm>
              <a:off x="3894620" y="51567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al 215"/>
            <p:cNvSpPr/>
            <p:nvPr/>
          </p:nvSpPr>
          <p:spPr>
            <a:xfrm>
              <a:off x="2563621" y="50119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al 216"/>
            <p:cNvSpPr/>
            <p:nvPr/>
          </p:nvSpPr>
          <p:spPr>
            <a:xfrm>
              <a:off x="3673934" y="5371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al 217"/>
            <p:cNvSpPr/>
            <p:nvPr/>
          </p:nvSpPr>
          <p:spPr>
            <a:xfrm>
              <a:off x="4522584" y="22753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al 218"/>
            <p:cNvSpPr/>
            <p:nvPr/>
          </p:nvSpPr>
          <p:spPr>
            <a:xfrm>
              <a:off x="5675473" y="1266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al 220"/>
            <p:cNvSpPr/>
            <p:nvPr/>
          </p:nvSpPr>
          <p:spPr>
            <a:xfrm>
              <a:off x="2283439" y="32477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al 222"/>
            <p:cNvSpPr/>
            <p:nvPr/>
          </p:nvSpPr>
          <p:spPr>
            <a:xfrm>
              <a:off x="3138601" y="45354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al 224"/>
            <p:cNvSpPr/>
            <p:nvPr/>
          </p:nvSpPr>
          <p:spPr>
            <a:xfrm>
              <a:off x="4002620" y="39210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al 226"/>
            <p:cNvSpPr/>
            <p:nvPr/>
          </p:nvSpPr>
          <p:spPr>
            <a:xfrm>
              <a:off x="3546283" y="24815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al 227"/>
            <p:cNvSpPr/>
            <p:nvPr/>
          </p:nvSpPr>
          <p:spPr>
            <a:xfrm>
              <a:off x="1300993" y="4196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al 228"/>
            <p:cNvSpPr/>
            <p:nvPr/>
          </p:nvSpPr>
          <p:spPr>
            <a:xfrm>
              <a:off x="1029988" y="44390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al 229"/>
            <p:cNvSpPr/>
            <p:nvPr/>
          </p:nvSpPr>
          <p:spPr>
            <a:xfrm>
              <a:off x="1660774" y="367705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ep 265"/>
          <p:cNvGrpSpPr/>
          <p:nvPr/>
        </p:nvGrpSpPr>
        <p:grpSpPr>
          <a:xfrm>
            <a:off x="957681" y="725831"/>
            <a:ext cx="4243026" cy="4753258"/>
            <a:chOff x="957681" y="725831"/>
            <a:chExt cx="4243026" cy="4753258"/>
          </a:xfrm>
          <a:solidFill>
            <a:srgbClr val="FFC000"/>
          </a:solidFill>
        </p:grpSpPr>
        <p:sp>
          <p:nvSpPr>
            <p:cNvPr id="222" name="Ovaal 221"/>
            <p:cNvSpPr/>
            <p:nvPr/>
          </p:nvSpPr>
          <p:spPr>
            <a:xfrm>
              <a:off x="4896942" y="30053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al 223"/>
            <p:cNvSpPr/>
            <p:nvPr/>
          </p:nvSpPr>
          <p:spPr>
            <a:xfrm>
              <a:off x="1705135" y="414317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al 232"/>
            <p:cNvSpPr/>
            <p:nvPr/>
          </p:nvSpPr>
          <p:spPr>
            <a:xfrm>
              <a:off x="5092707" y="21571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al 233"/>
            <p:cNvSpPr/>
            <p:nvPr/>
          </p:nvSpPr>
          <p:spPr>
            <a:xfrm>
              <a:off x="1768774" y="45244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al 234"/>
            <p:cNvSpPr/>
            <p:nvPr/>
          </p:nvSpPr>
          <p:spPr>
            <a:xfrm>
              <a:off x="3595513" y="16479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al 235"/>
            <p:cNvSpPr/>
            <p:nvPr/>
          </p:nvSpPr>
          <p:spPr>
            <a:xfrm>
              <a:off x="4120049" y="1374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al 236"/>
            <p:cNvSpPr/>
            <p:nvPr/>
          </p:nvSpPr>
          <p:spPr>
            <a:xfrm>
              <a:off x="3890879" y="221924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al 237"/>
            <p:cNvSpPr/>
            <p:nvPr/>
          </p:nvSpPr>
          <p:spPr>
            <a:xfrm>
              <a:off x="3312087" y="324211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al 238"/>
            <p:cNvSpPr/>
            <p:nvPr/>
          </p:nvSpPr>
          <p:spPr>
            <a:xfrm>
              <a:off x="2764575" y="220837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al 239"/>
            <p:cNvSpPr/>
            <p:nvPr/>
          </p:nvSpPr>
          <p:spPr>
            <a:xfrm>
              <a:off x="1367656" y="5371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al 240"/>
            <p:cNvSpPr/>
            <p:nvPr/>
          </p:nvSpPr>
          <p:spPr>
            <a:xfrm>
              <a:off x="4174049" y="29159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al 241"/>
            <p:cNvSpPr/>
            <p:nvPr/>
          </p:nvSpPr>
          <p:spPr>
            <a:xfrm>
              <a:off x="4620153" y="367699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al 242"/>
            <p:cNvSpPr/>
            <p:nvPr/>
          </p:nvSpPr>
          <p:spPr>
            <a:xfrm>
              <a:off x="957681" y="467841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al 243"/>
            <p:cNvSpPr/>
            <p:nvPr/>
          </p:nvSpPr>
          <p:spPr>
            <a:xfrm>
              <a:off x="3867498" y="72583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al 244"/>
            <p:cNvSpPr/>
            <p:nvPr/>
          </p:nvSpPr>
          <p:spPr>
            <a:xfrm>
              <a:off x="2443817" y="40097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al 245"/>
            <p:cNvSpPr/>
            <p:nvPr/>
          </p:nvSpPr>
          <p:spPr>
            <a:xfrm>
              <a:off x="3588600" y="11488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al 246"/>
            <p:cNvSpPr/>
            <p:nvPr/>
          </p:nvSpPr>
          <p:spPr>
            <a:xfrm>
              <a:off x="3067799" y="369902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al 247"/>
            <p:cNvSpPr/>
            <p:nvPr/>
          </p:nvSpPr>
          <p:spPr>
            <a:xfrm>
              <a:off x="3246601" y="496579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ep 286"/>
          <p:cNvGrpSpPr/>
          <p:nvPr/>
        </p:nvGrpSpPr>
        <p:grpSpPr>
          <a:xfrm>
            <a:off x="1421656" y="833831"/>
            <a:ext cx="4190576" cy="5776753"/>
            <a:chOff x="1421656" y="833831"/>
            <a:chExt cx="4190576" cy="5776753"/>
          </a:xfrm>
          <a:solidFill>
            <a:srgbClr val="FFC000"/>
          </a:solidFill>
        </p:grpSpPr>
        <p:sp>
          <p:nvSpPr>
            <p:cNvPr id="268" name="Ovaal 267"/>
            <p:cNvSpPr/>
            <p:nvPr/>
          </p:nvSpPr>
          <p:spPr>
            <a:xfrm>
              <a:off x="5504232" y="18015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al 268"/>
            <p:cNvSpPr/>
            <p:nvPr/>
          </p:nvSpPr>
          <p:spPr>
            <a:xfrm>
              <a:off x="2135970" y="50466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al 269"/>
            <p:cNvSpPr/>
            <p:nvPr/>
          </p:nvSpPr>
          <p:spPr>
            <a:xfrm>
              <a:off x="1421656" y="50680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al 270"/>
            <p:cNvSpPr/>
            <p:nvPr/>
          </p:nvSpPr>
          <p:spPr>
            <a:xfrm>
              <a:off x="3132360" y="321810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al 271"/>
            <p:cNvSpPr/>
            <p:nvPr/>
          </p:nvSpPr>
          <p:spPr>
            <a:xfrm>
              <a:off x="3397381" y="286342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al 272"/>
            <p:cNvSpPr/>
            <p:nvPr/>
          </p:nvSpPr>
          <p:spPr>
            <a:xfrm>
              <a:off x="2407178" y="29395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al 273"/>
            <p:cNvSpPr/>
            <p:nvPr/>
          </p:nvSpPr>
          <p:spPr>
            <a:xfrm>
              <a:off x="2661732" y="237569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al 274"/>
            <p:cNvSpPr/>
            <p:nvPr/>
          </p:nvSpPr>
          <p:spPr>
            <a:xfrm>
              <a:off x="3629269" y="43936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al 275"/>
            <p:cNvSpPr/>
            <p:nvPr/>
          </p:nvSpPr>
          <p:spPr>
            <a:xfrm>
              <a:off x="2526211" y="35854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al 276"/>
            <p:cNvSpPr/>
            <p:nvPr/>
          </p:nvSpPr>
          <p:spPr>
            <a:xfrm>
              <a:off x="3844568" y="34764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al 277"/>
            <p:cNvSpPr/>
            <p:nvPr/>
          </p:nvSpPr>
          <p:spPr>
            <a:xfrm>
              <a:off x="3799283" y="650258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al 278"/>
            <p:cNvSpPr/>
            <p:nvPr/>
          </p:nvSpPr>
          <p:spPr>
            <a:xfrm>
              <a:off x="5236908" y="37813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al 279"/>
            <p:cNvSpPr/>
            <p:nvPr/>
          </p:nvSpPr>
          <p:spPr>
            <a:xfrm>
              <a:off x="2323367" y="489761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al 280"/>
            <p:cNvSpPr/>
            <p:nvPr/>
          </p:nvSpPr>
          <p:spPr>
            <a:xfrm>
              <a:off x="2818815" y="259476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al 281"/>
            <p:cNvSpPr/>
            <p:nvPr/>
          </p:nvSpPr>
          <p:spPr>
            <a:xfrm>
              <a:off x="2183882" y="461421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al 282"/>
            <p:cNvSpPr/>
            <p:nvPr/>
          </p:nvSpPr>
          <p:spPr>
            <a:xfrm>
              <a:off x="4077810" y="5319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al 283"/>
            <p:cNvSpPr/>
            <p:nvPr/>
          </p:nvSpPr>
          <p:spPr>
            <a:xfrm>
              <a:off x="3759342" y="423195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al 284"/>
            <p:cNvSpPr/>
            <p:nvPr/>
          </p:nvSpPr>
          <p:spPr>
            <a:xfrm>
              <a:off x="5038707" y="83383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al 285"/>
            <p:cNvSpPr/>
            <p:nvPr/>
          </p:nvSpPr>
          <p:spPr>
            <a:xfrm>
              <a:off x="3692192" y="307185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ep 307"/>
          <p:cNvGrpSpPr/>
          <p:nvPr/>
        </p:nvGrpSpPr>
        <p:grpSpPr>
          <a:xfrm>
            <a:off x="1822774" y="441185"/>
            <a:ext cx="3175306" cy="5368472"/>
            <a:chOff x="1822774" y="441185"/>
            <a:chExt cx="3175306" cy="5368472"/>
          </a:xfrm>
          <a:solidFill>
            <a:srgbClr val="FFC000"/>
          </a:solidFill>
        </p:grpSpPr>
        <p:sp>
          <p:nvSpPr>
            <p:cNvPr id="289" name="Ovaal 288"/>
            <p:cNvSpPr/>
            <p:nvPr/>
          </p:nvSpPr>
          <p:spPr>
            <a:xfrm>
              <a:off x="4022304" y="25182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al 289"/>
            <p:cNvSpPr/>
            <p:nvPr/>
          </p:nvSpPr>
          <p:spPr>
            <a:xfrm>
              <a:off x="1961525" y="39086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al 290"/>
            <p:cNvSpPr/>
            <p:nvPr/>
          </p:nvSpPr>
          <p:spPr>
            <a:xfrm>
              <a:off x="4302092" y="57016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al 291"/>
            <p:cNvSpPr/>
            <p:nvPr/>
          </p:nvSpPr>
          <p:spPr>
            <a:xfrm>
              <a:off x="3790568" y="38614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al 292"/>
            <p:cNvSpPr/>
            <p:nvPr/>
          </p:nvSpPr>
          <p:spPr>
            <a:xfrm>
              <a:off x="3365844" y="4411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al 293"/>
            <p:cNvSpPr/>
            <p:nvPr/>
          </p:nvSpPr>
          <p:spPr>
            <a:xfrm>
              <a:off x="4391312" y="335978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al 294"/>
            <p:cNvSpPr/>
            <p:nvPr/>
          </p:nvSpPr>
          <p:spPr>
            <a:xfrm>
              <a:off x="3368529" y="11906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al 295"/>
            <p:cNvSpPr/>
            <p:nvPr/>
          </p:nvSpPr>
          <p:spPr>
            <a:xfrm>
              <a:off x="2382122" y="25126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al 296"/>
            <p:cNvSpPr/>
            <p:nvPr/>
          </p:nvSpPr>
          <p:spPr>
            <a:xfrm>
              <a:off x="2656575" y="37592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al 297"/>
            <p:cNvSpPr/>
            <p:nvPr/>
          </p:nvSpPr>
          <p:spPr>
            <a:xfrm>
              <a:off x="4680024" y="13777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al 298"/>
            <p:cNvSpPr/>
            <p:nvPr/>
          </p:nvSpPr>
          <p:spPr>
            <a:xfrm>
              <a:off x="3228324" y="45935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al 299"/>
            <p:cNvSpPr/>
            <p:nvPr/>
          </p:nvSpPr>
          <p:spPr>
            <a:xfrm>
              <a:off x="2900734" y="35485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al 300"/>
            <p:cNvSpPr/>
            <p:nvPr/>
          </p:nvSpPr>
          <p:spPr>
            <a:xfrm>
              <a:off x="1822774" y="3391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al 301"/>
            <p:cNvSpPr/>
            <p:nvPr/>
          </p:nvSpPr>
          <p:spPr>
            <a:xfrm>
              <a:off x="4417522" y="237126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al 302"/>
            <p:cNvSpPr/>
            <p:nvPr/>
          </p:nvSpPr>
          <p:spPr>
            <a:xfrm>
              <a:off x="3696600" y="2837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al 303"/>
            <p:cNvSpPr/>
            <p:nvPr/>
          </p:nvSpPr>
          <p:spPr>
            <a:xfrm>
              <a:off x="3416617" y="46618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al 304"/>
            <p:cNvSpPr/>
            <p:nvPr/>
          </p:nvSpPr>
          <p:spPr>
            <a:xfrm>
              <a:off x="4310952" y="60268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al 305"/>
            <p:cNvSpPr/>
            <p:nvPr/>
          </p:nvSpPr>
          <p:spPr>
            <a:xfrm>
              <a:off x="4626024" y="7922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al 306"/>
            <p:cNvSpPr/>
            <p:nvPr/>
          </p:nvSpPr>
          <p:spPr>
            <a:xfrm>
              <a:off x="4890080" y="18015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9" name="Groep 328"/>
          <p:cNvGrpSpPr/>
          <p:nvPr/>
        </p:nvGrpSpPr>
        <p:grpSpPr>
          <a:xfrm>
            <a:off x="1622592" y="755104"/>
            <a:ext cx="4076630" cy="5909480"/>
            <a:chOff x="1622592" y="755104"/>
            <a:chExt cx="4076630" cy="5909480"/>
          </a:xfrm>
          <a:solidFill>
            <a:srgbClr val="FFC000"/>
          </a:solidFill>
        </p:grpSpPr>
        <p:sp>
          <p:nvSpPr>
            <p:cNvPr id="310" name="Ovaal 309"/>
            <p:cNvSpPr/>
            <p:nvPr/>
          </p:nvSpPr>
          <p:spPr>
            <a:xfrm>
              <a:off x="3984810" y="655658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al 310"/>
            <p:cNvSpPr/>
            <p:nvPr/>
          </p:nvSpPr>
          <p:spPr>
            <a:xfrm>
              <a:off x="2286686" y="39557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al 311"/>
            <p:cNvSpPr/>
            <p:nvPr/>
          </p:nvSpPr>
          <p:spPr>
            <a:xfrm>
              <a:off x="1622592" y="46468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al 312"/>
            <p:cNvSpPr/>
            <p:nvPr/>
          </p:nvSpPr>
          <p:spPr>
            <a:xfrm>
              <a:off x="2264588" y="3597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al 313"/>
            <p:cNvSpPr/>
            <p:nvPr/>
          </p:nvSpPr>
          <p:spPr>
            <a:xfrm>
              <a:off x="5225472" y="10774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al 314"/>
            <p:cNvSpPr/>
            <p:nvPr/>
          </p:nvSpPr>
          <p:spPr>
            <a:xfrm>
              <a:off x="4074543" y="481665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al 315"/>
            <p:cNvSpPr/>
            <p:nvPr/>
          </p:nvSpPr>
          <p:spPr>
            <a:xfrm>
              <a:off x="5491601" y="7551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al 316"/>
            <p:cNvSpPr/>
            <p:nvPr/>
          </p:nvSpPr>
          <p:spPr>
            <a:xfrm>
              <a:off x="2863778" y="41657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al 317"/>
            <p:cNvSpPr/>
            <p:nvPr/>
          </p:nvSpPr>
          <p:spPr>
            <a:xfrm>
              <a:off x="2156588" y="282811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al 318"/>
            <p:cNvSpPr/>
            <p:nvPr/>
          </p:nvSpPr>
          <p:spPr>
            <a:xfrm>
              <a:off x="4607387" y="1839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al 319"/>
            <p:cNvSpPr/>
            <p:nvPr/>
          </p:nvSpPr>
          <p:spPr>
            <a:xfrm>
              <a:off x="2748736" y="45825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al 320"/>
            <p:cNvSpPr/>
            <p:nvPr/>
          </p:nvSpPr>
          <p:spPr>
            <a:xfrm>
              <a:off x="5591222" y="28315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al 321"/>
            <p:cNvSpPr/>
            <p:nvPr/>
          </p:nvSpPr>
          <p:spPr>
            <a:xfrm>
              <a:off x="5100152" y="3435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al 322"/>
            <p:cNvSpPr/>
            <p:nvPr/>
          </p:nvSpPr>
          <p:spPr>
            <a:xfrm>
              <a:off x="2932277" y="48659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al 323"/>
            <p:cNvSpPr/>
            <p:nvPr/>
          </p:nvSpPr>
          <p:spPr>
            <a:xfrm>
              <a:off x="4245604" y="36951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al 324"/>
            <p:cNvSpPr/>
            <p:nvPr/>
          </p:nvSpPr>
          <p:spPr>
            <a:xfrm>
              <a:off x="2959799" y="30689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al 325"/>
            <p:cNvSpPr/>
            <p:nvPr/>
          </p:nvSpPr>
          <p:spPr>
            <a:xfrm>
              <a:off x="3969810" y="10695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al 326"/>
            <p:cNvSpPr/>
            <p:nvPr/>
          </p:nvSpPr>
          <p:spPr>
            <a:xfrm>
              <a:off x="4744502" y="247295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al 327"/>
            <p:cNvSpPr/>
            <p:nvPr/>
          </p:nvSpPr>
          <p:spPr>
            <a:xfrm>
              <a:off x="4064095" y="3121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ep 338"/>
          <p:cNvGrpSpPr/>
          <p:nvPr/>
        </p:nvGrpSpPr>
        <p:grpSpPr>
          <a:xfrm>
            <a:off x="4851044" y="4329411"/>
            <a:ext cx="4068463" cy="1798141"/>
            <a:chOff x="4827145" y="4162622"/>
            <a:chExt cx="4068463" cy="1798141"/>
          </a:xfrm>
        </p:grpSpPr>
        <p:sp>
          <p:nvSpPr>
            <p:cNvPr id="332" name="Tekstvak 331"/>
            <p:cNvSpPr txBox="1"/>
            <p:nvPr/>
          </p:nvSpPr>
          <p:spPr>
            <a:xfrm>
              <a:off x="4827145" y="5560653"/>
              <a:ext cx="4068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dorpen en steden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38" name="Groep 337"/>
            <p:cNvGrpSpPr/>
            <p:nvPr/>
          </p:nvGrpSpPr>
          <p:grpSpPr>
            <a:xfrm>
              <a:off x="5262082" y="4162622"/>
              <a:ext cx="3157242" cy="1446003"/>
              <a:chOff x="5591222" y="3501008"/>
              <a:chExt cx="3157242" cy="1446003"/>
            </a:xfrm>
          </p:grpSpPr>
          <p:sp>
            <p:nvSpPr>
              <p:cNvPr id="337" name="Afgeronde rechthoek 336"/>
              <p:cNvSpPr/>
              <p:nvPr/>
            </p:nvSpPr>
            <p:spPr>
              <a:xfrm>
                <a:off x="5591222" y="3501008"/>
                <a:ext cx="3157242" cy="1446003"/>
              </a:xfrm>
              <a:prstGeom prst="roundRect">
                <a:avLst>
                  <a:gd name="adj" fmla="val 1188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6" name="Groep 335"/>
              <p:cNvGrpSpPr/>
              <p:nvPr/>
            </p:nvGrpSpPr>
            <p:grpSpPr>
              <a:xfrm>
                <a:off x="5760120" y="3600000"/>
                <a:ext cx="2844328" cy="1201267"/>
                <a:chOff x="5760120" y="3600000"/>
                <a:chExt cx="2844328" cy="1201267"/>
              </a:xfrm>
            </p:grpSpPr>
            <p:sp>
              <p:nvSpPr>
                <p:cNvPr id="331" name="Tekstvak 330"/>
                <p:cNvSpPr txBox="1"/>
                <p:nvPr/>
              </p:nvSpPr>
              <p:spPr>
                <a:xfrm>
                  <a:off x="5760120" y="3600000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7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3" name="Tekstvak 332"/>
                <p:cNvSpPr txBox="1"/>
                <p:nvPr/>
              </p:nvSpPr>
              <p:spPr>
                <a:xfrm>
                  <a:off x="649433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4" name="Tekstvak 333"/>
                <p:cNvSpPr txBox="1"/>
                <p:nvPr/>
              </p:nvSpPr>
              <p:spPr>
                <a:xfrm>
                  <a:off x="721441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5" name="Tekstvak 334"/>
                <p:cNvSpPr txBox="1"/>
                <p:nvPr/>
              </p:nvSpPr>
              <p:spPr>
                <a:xfrm>
                  <a:off x="793449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27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3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6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4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6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9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1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4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3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6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9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2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1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4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7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3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6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9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2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1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4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7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3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6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9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12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1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1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24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7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3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6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9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42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5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8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1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4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7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63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66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9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2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78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81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84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7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9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93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96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99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2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05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08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1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16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21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26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29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34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39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44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9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52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58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63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68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73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87" grpId="0" animBg="1"/>
      <p:bldP spid="210" grpId="0" animBg="1"/>
      <p:bldP spid="220" grpId="0" animBg="1"/>
      <p:bldP spid="2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/>
          <p:cNvSpPr/>
          <p:nvPr/>
        </p:nvSpPr>
        <p:spPr>
          <a:xfrm>
            <a:off x="16938" y="5153558"/>
            <a:ext cx="1880006" cy="1704442"/>
          </a:xfrm>
          <a:custGeom>
            <a:avLst/>
            <a:gdLst>
              <a:gd name="connsiteX0" fmla="*/ 1762963 w 1880006"/>
              <a:gd name="connsiteY0" fmla="*/ 0 h 1704442"/>
              <a:gd name="connsiteX1" fmla="*/ 1594713 w 1880006"/>
              <a:gd name="connsiteY1" fmla="*/ 182880 h 1704442"/>
              <a:gd name="connsiteX2" fmla="*/ 1375257 w 1880006"/>
              <a:gd name="connsiteY2" fmla="*/ 277978 h 1704442"/>
              <a:gd name="connsiteX3" fmla="*/ 1207008 w 1880006"/>
              <a:gd name="connsiteY3" fmla="*/ 424282 h 1704442"/>
              <a:gd name="connsiteX4" fmla="*/ 1024128 w 1880006"/>
              <a:gd name="connsiteY4" fmla="*/ 570586 h 1704442"/>
              <a:gd name="connsiteX5" fmla="*/ 687629 w 1880006"/>
              <a:gd name="connsiteY5" fmla="*/ 599847 h 1704442"/>
              <a:gd name="connsiteX6" fmla="*/ 482803 w 1880006"/>
              <a:gd name="connsiteY6" fmla="*/ 694944 h 1704442"/>
              <a:gd name="connsiteX7" fmla="*/ 351129 w 1880006"/>
              <a:gd name="connsiteY7" fmla="*/ 870509 h 1704442"/>
              <a:gd name="connsiteX8" fmla="*/ 204825 w 1880006"/>
              <a:gd name="connsiteY8" fmla="*/ 929031 h 1704442"/>
              <a:gd name="connsiteX9" fmla="*/ 109728 w 1880006"/>
              <a:gd name="connsiteY9" fmla="*/ 1002183 h 1704442"/>
              <a:gd name="connsiteX10" fmla="*/ 21945 w 1880006"/>
              <a:gd name="connsiteY10" fmla="*/ 1060704 h 1704442"/>
              <a:gd name="connsiteX11" fmla="*/ 0 w 1880006"/>
              <a:gd name="connsiteY11" fmla="*/ 1704442 h 1704442"/>
              <a:gd name="connsiteX12" fmla="*/ 1880006 w 1880006"/>
              <a:gd name="connsiteY12" fmla="*/ 1704442 h 1704442"/>
              <a:gd name="connsiteX13" fmla="*/ 1858061 w 1880006"/>
              <a:gd name="connsiteY13" fmla="*/ 424282 h 1704442"/>
              <a:gd name="connsiteX14" fmla="*/ 1777593 w 1880006"/>
              <a:gd name="connsiteY14" fmla="*/ 197511 h 1704442"/>
              <a:gd name="connsiteX15" fmla="*/ 1748333 w 1880006"/>
              <a:gd name="connsiteY15" fmla="*/ 124359 h 1704442"/>
              <a:gd name="connsiteX16" fmla="*/ 1762963 w 1880006"/>
              <a:gd name="connsiteY16" fmla="*/ 80468 h 1704442"/>
              <a:gd name="connsiteX17" fmla="*/ 1762963 w 1880006"/>
              <a:gd name="connsiteY17" fmla="*/ 0 h 170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80006" h="1704442">
                <a:moveTo>
                  <a:pt x="1762963" y="0"/>
                </a:moveTo>
                <a:lnTo>
                  <a:pt x="1594713" y="182880"/>
                </a:lnTo>
                <a:lnTo>
                  <a:pt x="1375257" y="277978"/>
                </a:lnTo>
                <a:lnTo>
                  <a:pt x="1207008" y="424282"/>
                </a:lnTo>
                <a:lnTo>
                  <a:pt x="1024128" y="570586"/>
                </a:lnTo>
                <a:lnTo>
                  <a:pt x="687629" y="599847"/>
                </a:lnTo>
                <a:lnTo>
                  <a:pt x="482803" y="694944"/>
                </a:lnTo>
                <a:lnTo>
                  <a:pt x="351129" y="870509"/>
                </a:lnTo>
                <a:lnTo>
                  <a:pt x="204825" y="929031"/>
                </a:lnTo>
                <a:lnTo>
                  <a:pt x="109728" y="1002183"/>
                </a:lnTo>
                <a:lnTo>
                  <a:pt x="21945" y="1060704"/>
                </a:lnTo>
                <a:lnTo>
                  <a:pt x="0" y="1704442"/>
                </a:lnTo>
                <a:lnTo>
                  <a:pt x="1880006" y="1704442"/>
                </a:lnTo>
                <a:lnTo>
                  <a:pt x="1858061" y="424282"/>
                </a:lnTo>
                <a:lnTo>
                  <a:pt x="1777593" y="197511"/>
                </a:lnTo>
                <a:lnTo>
                  <a:pt x="1748333" y="124359"/>
                </a:lnTo>
                <a:lnTo>
                  <a:pt x="1762963" y="80468"/>
                </a:lnTo>
                <a:lnTo>
                  <a:pt x="17629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hoek 11"/>
          <p:cNvSpPr/>
          <p:nvPr/>
        </p:nvSpPr>
        <p:spPr>
          <a:xfrm>
            <a:off x="7511431" y="-71514"/>
            <a:ext cx="1698285" cy="692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288000" y="56529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</a:t>
            </a:r>
            <a:endParaRPr lang="en-US" sz="40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62632" y="1448327"/>
            <a:ext cx="299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groep mensen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die bij elkaar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wonen</a:t>
            </a:r>
            <a:endParaRPr lang="nl-N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ep 13"/>
          <p:cNvGrpSpPr/>
          <p:nvPr/>
        </p:nvGrpSpPr>
        <p:grpSpPr>
          <a:xfrm>
            <a:off x="6444208" y="4482059"/>
            <a:ext cx="2494446" cy="1798141"/>
            <a:chOff x="5262082" y="4162622"/>
            <a:chExt cx="2494446" cy="1798141"/>
          </a:xfrm>
        </p:grpSpPr>
        <p:sp>
          <p:nvSpPr>
            <p:cNvPr id="15" name="Tekstvak 14"/>
            <p:cNvSpPr txBox="1"/>
            <p:nvPr/>
          </p:nvSpPr>
          <p:spPr>
            <a:xfrm>
              <a:off x="5262082" y="5560653"/>
              <a:ext cx="2494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gemeentes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6" name="Groep 15"/>
            <p:cNvGrpSpPr/>
            <p:nvPr/>
          </p:nvGrpSpPr>
          <p:grpSpPr>
            <a:xfrm>
              <a:off x="5262082" y="4162622"/>
              <a:ext cx="2494446" cy="1446003"/>
              <a:chOff x="5591222" y="3501008"/>
              <a:chExt cx="2494446" cy="1446003"/>
            </a:xfrm>
          </p:grpSpPr>
          <p:sp>
            <p:nvSpPr>
              <p:cNvPr id="17" name="Afgeronde rechthoek 16"/>
              <p:cNvSpPr/>
              <p:nvPr/>
            </p:nvSpPr>
            <p:spPr>
              <a:xfrm>
                <a:off x="5591222" y="3501008"/>
                <a:ext cx="2494446" cy="1446003"/>
              </a:xfrm>
              <a:prstGeom prst="roundRect">
                <a:avLst>
                  <a:gd name="adj" fmla="val 1188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ep 17"/>
              <p:cNvGrpSpPr/>
              <p:nvPr/>
            </p:nvGrpSpPr>
            <p:grpSpPr>
              <a:xfrm>
                <a:off x="5760120" y="3600000"/>
                <a:ext cx="2124248" cy="1201267"/>
                <a:chOff x="5760120" y="3600000"/>
                <a:chExt cx="2124248" cy="1201267"/>
              </a:xfrm>
            </p:grpSpPr>
            <p:sp>
              <p:nvSpPr>
                <p:cNvPr id="19" name="Tekstvak 18"/>
                <p:cNvSpPr txBox="1"/>
                <p:nvPr/>
              </p:nvSpPr>
              <p:spPr>
                <a:xfrm>
                  <a:off x="5760120" y="3600000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3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0" name="Tekstvak 19"/>
                <p:cNvSpPr txBox="1"/>
                <p:nvPr/>
              </p:nvSpPr>
              <p:spPr>
                <a:xfrm>
                  <a:off x="649433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5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1" name="Tekstvak 20"/>
                <p:cNvSpPr txBox="1"/>
                <p:nvPr/>
              </p:nvSpPr>
              <p:spPr>
                <a:xfrm>
                  <a:off x="721441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</p:grpSp>
      <p:pic>
        <p:nvPicPr>
          <p:cNvPr id="22" name="Afbeelding 21" descr="Afbeelding met kunst, tekening&#10;&#10;Automatisch gegenereerde beschrijving">
            <a:extLst>
              <a:ext uri="{FF2B5EF4-FFF2-40B4-BE49-F238E27FC236}">
                <a16:creationId xmlns:a16="http://schemas.microsoft.com/office/drawing/2014/main" id="{3BE0602F-C13D-43CE-9EC9-C45522D0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98" y="-71514"/>
            <a:ext cx="5678461" cy="67757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24000" y="5649257"/>
            <a:ext cx="324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in een grote stad,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klein dorp,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of een groep dorpjes</a:t>
            </a:r>
          </a:p>
        </p:txBody>
      </p:sp>
    </p:spTree>
    <p:extLst>
      <p:ext uri="{BB962C8B-B14F-4D97-AF65-F5344CB8AC3E}">
        <p14:creationId xmlns:p14="http://schemas.microsoft.com/office/powerpoint/2010/main" val="13821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ep 95">
            <a:extLst>
              <a:ext uri="{FF2B5EF4-FFF2-40B4-BE49-F238E27FC236}">
                <a16:creationId xmlns:a16="http://schemas.microsoft.com/office/drawing/2014/main" id="{7DAD13F3-1602-1A98-786E-CDC730D03E0B}"/>
              </a:ext>
            </a:extLst>
          </p:cNvPr>
          <p:cNvGrpSpPr/>
          <p:nvPr/>
        </p:nvGrpSpPr>
        <p:grpSpPr>
          <a:xfrm>
            <a:off x="478684" y="914401"/>
            <a:ext cx="8413994" cy="5842442"/>
            <a:chOff x="642953" y="996523"/>
            <a:chExt cx="8375588" cy="5770367"/>
          </a:xfrm>
        </p:grpSpPr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7CFAF7B9-1F20-7C7C-92B0-4CAC8F7F0392}"/>
                </a:ext>
              </a:extLst>
            </p:cNvPr>
            <p:cNvGrpSpPr/>
            <p:nvPr/>
          </p:nvGrpSpPr>
          <p:grpSpPr>
            <a:xfrm>
              <a:off x="5408631" y="1243466"/>
              <a:ext cx="1476736" cy="1814441"/>
              <a:chOff x="207940" y="164934"/>
              <a:chExt cx="1608130" cy="1980308"/>
            </a:xfrm>
          </p:grpSpPr>
          <p:pic>
            <p:nvPicPr>
              <p:cNvPr id="55" name="Afbeelding 54">
                <a:extLst>
                  <a:ext uri="{FF2B5EF4-FFF2-40B4-BE49-F238E27FC236}">
                    <a16:creationId xmlns:a16="http://schemas.microsoft.com/office/drawing/2014/main" id="{688A0181-2D94-DDFC-F4BA-21719FDBB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07940" y="164934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54" name="Tekstvak 2382">
                <a:extLst>
                  <a:ext uri="{FF2B5EF4-FFF2-40B4-BE49-F238E27FC236}">
                    <a16:creationId xmlns:a16="http://schemas.microsoft.com/office/drawing/2014/main" id="{6B19DF21-B0DD-1D84-2287-D0A30283AA3B}"/>
                  </a:ext>
                </a:extLst>
              </p:cNvPr>
              <p:cNvSpPr txBox="1"/>
              <p:nvPr/>
            </p:nvSpPr>
            <p:spPr>
              <a:xfrm>
                <a:off x="505169" y="1847264"/>
                <a:ext cx="1310901" cy="29797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scholen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A3E3524A-932A-F0AA-28A2-4E0421A2C083}"/>
                </a:ext>
              </a:extLst>
            </p:cNvPr>
            <p:cNvGrpSpPr/>
            <p:nvPr/>
          </p:nvGrpSpPr>
          <p:grpSpPr>
            <a:xfrm rot="70602">
              <a:off x="3312653" y="1357854"/>
              <a:ext cx="1486157" cy="1659900"/>
              <a:chOff x="-134768" y="-192774"/>
              <a:chExt cx="1619250" cy="1811837"/>
            </a:xfrm>
          </p:grpSpPr>
          <p:pic>
            <p:nvPicPr>
              <p:cNvPr id="79" name="Afbeelding 78">
                <a:extLst>
                  <a:ext uri="{FF2B5EF4-FFF2-40B4-BE49-F238E27FC236}">
                    <a16:creationId xmlns:a16="http://schemas.microsoft.com/office/drawing/2014/main" id="{E0DA75EB-7972-A554-38FD-68D55EBA2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29993" y="-297549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80" name="Tekstvak 2377">
                <a:extLst>
                  <a:ext uri="{FF2B5EF4-FFF2-40B4-BE49-F238E27FC236}">
                    <a16:creationId xmlns:a16="http://schemas.microsoft.com/office/drawing/2014/main" id="{43FFDE03-1DAC-B79C-F773-4B002C7E4AD0}"/>
                  </a:ext>
                </a:extLst>
              </p:cNvPr>
              <p:cNvSpPr txBox="1"/>
              <p:nvPr/>
            </p:nvSpPr>
            <p:spPr>
              <a:xfrm rot="13127">
                <a:off x="403194" y="1274777"/>
                <a:ext cx="919047" cy="34428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vervoer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80AFD7B1-255F-E398-4CD3-0021E6F5AFD2}"/>
                </a:ext>
              </a:extLst>
            </p:cNvPr>
            <p:cNvGrpSpPr/>
            <p:nvPr/>
          </p:nvGrpSpPr>
          <p:grpSpPr>
            <a:xfrm>
              <a:off x="2013721" y="1817030"/>
              <a:ext cx="1293600" cy="1766515"/>
              <a:chOff x="290004" y="206469"/>
              <a:chExt cx="1409700" cy="1927665"/>
            </a:xfrm>
          </p:grpSpPr>
          <p:pic>
            <p:nvPicPr>
              <p:cNvPr id="75" name="Afbeelding 74">
                <a:extLst>
                  <a:ext uri="{FF2B5EF4-FFF2-40B4-BE49-F238E27FC236}">
                    <a16:creationId xmlns:a16="http://schemas.microsoft.com/office/drawing/2014/main" id="{B541AF52-CB8E-5584-FFF7-8DDFFB2DA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004" y="206469"/>
                <a:ext cx="1409700" cy="1619250"/>
              </a:xfrm>
              <a:prstGeom prst="rect">
                <a:avLst/>
              </a:prstGeom>
              <a:effectLst>
                <a:outerShdw blurRad="50800" dist="38100" dir="2100000" algn="tl" rotWithShape="0">
                  <a:prstClr val="black"/>
                </a:outerShdw>
              </a:effectLst>
            </p:spPr>
          </p:pic>
          <p:sp>
            <p:nvSpPr>
              <p:cNvPr id="76" name="Tekstvak 2381">
                <a:extLst>
                  <a:ext uri="{FF2B5EF4-FFF2-40B4-BE49-F238E27FC236}">
                    <a16:creationId xmlns:a16="http://schemas.microsoft.com/office/drawing/2014/main" id="{74FB74D1-B7FE-93F9-7DBB-C86061396669}"/>
                  </a:ext>
                </a:extLst>
              </p:cNvPr>
              <p:cNvSpPr txBox="1"/>
              <p:nvPr/>
            </p:nvSpPr>
            <p:spPr>
              <a:xfrm>
                <a:off x="373727" y="1816728"/>
                <a:ext cx="1045501" cy="3174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1100" b="1" kern="100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huizen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39598A06-50CA-CF14-EC49-BD80CE8A97ED}"/>
                </a:ext>
              </a:extLst>
            </p:cNvPr>
            <p:cNvGrpSpPr/>
            <p:nvPr/>
          </p:nvGrpSpPr>
          <p:grpSpPr>
            <a:xfrm>
              <a:off x="7461091" y="996523"/>
              <a:ext cx="1557450" cy="1788363"/>
              <a:chOff x="78239" y="446948"/>
              <a:chExt cx="1695854" cy="1951590"/>
            </a:xfrm>
          </p:grpSpPr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F369C0EE-86E6-CF0A-72DD-8E4207E0A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8239" y="446948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68" name="Tekstvak 2379">
                <a:extLst>
                  <a:ext uri="{FF2B5EF4-FFF2-40B4-BE49-F238E27FC236}">
                    <a16:creationId xmlns:a16="http://schemas.microsoft.com/office/drawing/2014/main" id="{434C3FD0-5F22-64A9-7175-B1E58DBF3B1E}"/>
                  </a:ext>
                </a:extLst>
              </p:cNvPr>
              <p:cNvSpPr txBox="1"/>
              <p:nvPr/>
            </p:nvSpPr>
            <p:spPr>
              <a:xfrm>
                <a:off x="257218" y="2077823"/>
                <a:ext cx="1516875" cy="32071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politie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C9B6E359-AA29-B71B-2181-99FD58AA6574}"/>
                </a:ext>
              </a:extLst>
            </p:cNvPr>
            <p:cNvGrpSpPr/>
            <p:nvPr/>
          </p:nvGrpSpPr>
          <p:grpSpPr>
            <a:xfrm rot="2038">
              <a:off x="642953" y="2634332"/>
              <a:ext cx="1317532" cy="1773635"/>
              <a:chOff x="250062" y="1"/>
              <a:chExt cx="1435862" cy="1936411"/>
            </a:xfrm>
          </p:grpSpPr>
          <p:pic>
            <p:nvPicPr>
              <p:cNvPr id="59" name="Afbeelding 58">
                <a:extLst>
                  <a:ext uri="{FF2B5EF4-FFF2-40B4-BE49-F238E27FC236}">
                    <a16:creationId xmlns:a16="http://schemas.microsoft.com/office/drawing/2014/main" id="{FB183C49-DC05-96C5-88DE-8CB74664F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224" y="1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60" name="Tekstvak 2387">
                <a:extLst>
                  <a:ext uri="{FF2B5EF4-FFF2-40B4-BE49-F238E27FC236}">
                    <a16:creationId xmlns:a16="http://schemas.microsoft.com/office/drawing/2014/main" id="{1450271F-95A8-A660-BCB1-BAC5886A1F84}"/>
                  </a:ext>
                </a:extLst>
              </p:cNvPr>
              <p:cNvSpPr txBox="1"/>
              <p:nvPr/>
            </p:nvSpPr>
            <p:spPr>
              <a:xfrm rot="21597962">
                <a:off x="250062" y="1621755"/>
                <a:ext cx="1050828" cy="31465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groen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89170805-392F-8316-CA4B-675F97E2A567}"/>
                </a:ext>
              </a:extLst>
            </p:cNvPr>
            <p:cNvGrpSpPr/>
            <p:nvPr/>
          </p:nvGrpSpPr>
          <p:grpSpPr>
            <a:xfrm rot="12263">
              <a:off x="3749947" y="3050471"/>
              <a:ext cx="1638835" cy="1582264"/>
              <a:chOff x="86443" y="19203"/>
              <a:chExt cx="1784769" cy="1728905"/>
            </a:xfrm>
          </p:grpSpPr>
          <p:pic>
            <p:nvPicPr>
              <p:cNvPr id="63" name="Afbeelding 62">
                <a:extLst>
                  <a:ext uri="{FF2B5EF4-FFF2-40B4-BE49-F238E27FC236}">
                    <a16:creationId xmlns:a16="http://schemas.microsoft.com/office/drawing/2014/main" id="{1D67C707-BACD-6682-95B6-599DBC12E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191218" y="-85572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64" name="Tekstvak 2389">
                <a:extLst>
                  <a:ext uri="{FF2B5EF4-FFF2-40B4-BE49-F238E27FC236}">
                    <a16:creationId xmlns:a16="http://schemas.microsoft.com/office/drawing/2014/main" id="{01B6271F-8387-B1B2-27A6-9C43C7B6947D}"/>
                  </a:ext>
                </a:extLst>
              </p:cNvPr>
              <p:cNvSpPr txBox="1"/>
              <p:nvPr/>
            </p:nvSpPr>
            <p:spPr>
              <a:xfrm rot="909">
                <a:off x="363455" y="1451682"/>
                <a:ext cx="1507757" cy="29642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dokters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85CF96F6-E0B7-294F-1C1F-631402B5F3DE}"/>
                </a:ext>
              </a:extLst>
            </p:cNvPr>
            <p:cNvGrpSpPr/>
            <p:nvPr/>
          </p:nvGrpSpPr>
          <p:grpSpPr>
            <a:xfrm>
              <a:off x="6934270" y="2900001"/>
              <a:ext cx="1803288" cy="1752413"/>
              <a:chOff x="129035" y="133353"/>
              <a:chExt cx="1803629" cy="1752486"/>
            </a:xfrm>
          </p:grpSpPr>
          <p:sp>
            <p:nvSpPr>
              <p:cNvPr id="69" name="Tekstvak 29">
                <a:extLst>
                  <a:ext uri="{FF2B5EF4-FFF2-40B4-BE49-F238E27FC236}">
                    <a16:creationId xmlns:a16="http://schemas.microsoft.com/office/drawing/2014/main" id="{C7BD6E5D-55DD-9BA2-BD2F-D9AD11B5EC71}"/>
                  </a:ext>
                </a:extLst>
              </p:cNvPr>
              <p:cNvSpPr txBox="1"/>
              <p:nvPr/>
            </p:nvSpPr>
            <p:spPr>
              <a:xfrm>
                <a:off x="129035" y="1628571"/>
                <a:ext cx="1803629" cy="25726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1100" b="1" kern="100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traten en wegen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1" name="Afbeelding 70">
                <a:extLst>
                  <a:ext uri="{FF2B5EF4-FFF2-40B4-BE49-F238E27FC236}">
                    <a16:creationId xmlns:a16="http://schemas.microsoft.com/office/drawing/2014/main" id="{4C7EE230-D893-8E74-2766-0B37C9BF1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988" y="133353"/>
                <a:ext cx="1294687" cy="14843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7085F51B-BFD7-2A88-0F32-F1ADE66AAA64}"/>
                </a:ext>
              </a:extLst>
            </p:cNvPr>
            <p:cNvGrpSpPr/>
            <p:nvPr/>
          </p:nvGrpSpPr>
          <p:grpSpPr>
            <a:xfrm>
              <a:off x="5630715" y="3057906"/>
              <a:ext cx="1503376" cy="1935198"/>
              <a:chOff x="-643047" y="1381374"/>
              <a:chExt cx="1637048" cy="2111313"/>
            </a:xfrm>
          </p:grpSpPr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EAD93E63-7554-5E5E-6E9B-765604C48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643047" y="1381374"/>
                <a:ext cx="1409700" cy="161925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50" name="Tekstvak 2401">
                <a:extLst>
                  <a:ext uri="{FF2B5EF4-FFF2-40B4-BE49-F238E27FC236}">
                    <a16:creationId xmlns:a16="http://schemas.microsoft.com/office/drawing/2014/main" id="{C0B4A492-FD4D-9B78-FD52-C05A2AA4733E}"/>
                  </a:ext>
                </a:extLst>
              </p:cNvPr>
              <p:cNvSpPr txBox="1"/>
              <p:nvPr/>
            </p:nvSpPr>
            <p:spPr>
              <a:xfrm>
                <a:off x="-228923" y="3039329"/>
                <a:ext cx="1222924" cy="45335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ulp</a:t>
                </a:r>
              </a:p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diensten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7FE8C371-F104-2B2E-4014-A12CCA13BA16}"/>
                </a:ext>
              </a:extLst>
            </p:cNvPr>
            <p:cNvGrpSpPr/>
            <p:nvPr/>
          </p:nvGrpSpPr>
          <p:grpSpPr>
            <a:xfrm>
              <a:off x="2172224" y="3789528"/>
              <a:ext cx="1481302" cy="1560168"/>
              <a:chOff x="0" y="1"/>
              <a:chExt cx="1612900" cy="1701902"/>
            </a:xfrm>
          </p:grpSpPr>
          <p:pic>
            <p:nvPicPr>
              <p:cNvPr id="45" name="Afbeelding 44">
                <a:extLst>
                  <a:ext uri="{FF2B5EF4-FFF2-40B4-BE49-F238E27FC236}">
                    <a16:creationId xmlns:a16="http://schemas.microsoft.com/office/drawing/2014/main" id="{2AF1B059-E054-7B01-C1E6-37AD52605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2870" y="-102869"/>
                <a:ext cx="1407160" cy="16129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46" name="Tekstvak 2397">
                <a:extLst>
                  <a:ext uri="{FF2B5EF4-FFF2-40B4-BE49-F238E27FC236}">
                    <a16:creationId xmlns:a16="http://schemas.microsoft.com/office/drawing/2014/main" id="{D73BAA2D-0190-E986-638D-CC11E21E3396}"/>
                  </a:ext>
                </a:extLst>
              </p:cNvPr>
              <p:cNvSpPr txBox="1"/>
              <p:nvPr/>
            </p:nvSpPr>
            <p:spPr>
              <a:xfrm>
                <a:off x="45989" y="1396188"/>
                <a:ext cx="1192643" cy="30571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uitkeringen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80F9AE90-C660-5038-38E0-BA45B4B6F06F}"/>
                </a:ext>
              </a:extLst>
            </p:cNvPr>
            <p:cNvGrpSpPr/>
            <p:nvPr/>
          </p:nvGrpSpPr>
          <p:grpSpPr>
            <a:xfrm rot="39628">
              <a:off x="4775849" y="4719961"/>
              <a:ext cx="1478685" cy="1863546"/>
              <a:chOff x="75212" y="-148600"/>
              <a:chExt cx="1610252" cy="2033370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E01792-0D9E-C88E-2D2B-57CBC27EB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60372">
                <a:off x="275764" y="-148600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42" name="Tekstvak 2391">
                <a:extLst>
                  <a:ext uri="{FF2B5EF4-FFF2-40B4-BE49-F238E27FC236}">
                    <a16:creationId xmlns:a16="http://schemas.microsoft.com/office/drawing/2014/main" id="{53D1A5E8-30CE-AC36-C7A8-5C78EA9A47E7}"/>
                  </a:ext>
                </a:extLst>
              </p:cNvPr>
              <p:cNvSpPr txBox="1"/>
              <p:nvPr/>
            </p:nvSpPr>
            <p:spPr>
              <a:xfrm>
                <a:off x="75212" y="1532085"/>
                <a:ext cx="1401612" cy="352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sport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968EADB4-AEC0-8137-4290-6C1B29EC7544}"/>
                </a:ext>
              </a:extLst>
            </p:cNvPr>
            <p:cNvGrpSpPr/>
            <p:nvPr/>
          </p:nvGrpSpPr>
          <p:grpSpPr>
            <a:xfrm rot="24657">
              <a:off x="695405" y="4634127"/>
              <a:ext cx="1587456" cy="1678120"/>
              <a:chOff x="147521" y="-378"/>
              <a:chExt cx="1730820" cy="1832208"/>
            </a:xfrm>
          </p:grpSpPr>
          <p:sp>
            <p:nvSpPr>
              <p:cNvPr id="81" name="Tekstvak 2414">
                <a:extLst>
                  <a:ext uri="{FF2B5EF4-FFF2-40B4-BE49-F238E27FC236}">
                    <a16:creationId xmlns:a16="http://schemas.microsoft.com/office/drawing/2014/main" id="{D0699117-D80D-ECA1-C393-5DC4E7D38796}"/>
                  </a:ext>
                </a:extLst>
              </p:cNvPr>
              <p:cNvSpPr txBox="1"/>
              <p:nvPr/>
            </p:nvSpPr>
            <p:spPr>
              <a:xfrm rot="21530215">
                <a:off x="147521" y="1556698"/>
                <a:ext cx="1507218" cy="27513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winkels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2" name="Afbeelding 81">
                <a:extLst>
                  <a:ext uri="{FF2B5EF4-FFF2-40B4-BE49-F238E27FC236}">
                    <a16:creationId xmlns:a16="http://schemas.microsoft.com/office/drawing/2014/main" id="{27B883AF-DFD1-320F-0C9F-6393D208F89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362431" y="-105253"/>
                <a:ext cx="1411036" cy="162078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</p:grp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3956E847-1F69-2584-9C48-1A2B88DE4F5B}"/>
                </a:ext>
              </a:extLst>
            </p:cNvPr>
            <p:cNvGrpSpPr/>
            <p:nvPr/>
          </p:nvGrpSpPr>
          <p:grpSpPr>
            <a:xfrm rot="21595643">
              <a:off x="3320810" y="4710536"/>
              <a:ext cx="1491825" cy="2056354"/>
              <a:chOff x="0" y="0"/>
              <a:chExt cx="1625873" cy="2243891"/>
            </a:xfrm>
          </p:grpSpPr>
          <p:pic>
            <p:nvPicPr>
              <p:cNvPr id="33" name="Afbeelding 32">
                <a:extLst>
                  <a:ext uri="{FF2B5EF4-FFF2-40B4-BE49-F238E27FC236}">
                    <a16:creationId xmlns:a16="http://schemas.microsoft.com/office/drawing/2014/main" id="{382DEFBA-8ABE-1C91-0ADA-0D9441AB9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34" name="Tekstvak 2403">
                <a:extLst>
                  <a:ext uri="{FF2B5EF4-FFF2-40B4-BE49-F238E27FC236}">
                    <a16:creationId xmlns:a16="http://schemas.microsoft.com/office/drawing/2014/main" id="{F21BA74B-7C7F-9898-AD16-7EA2CDFCC316}"/>
                  </a:ext>
                </a:extLst>
              </p:cNvPr>
              <p:cNvSpPr txBox="1"/>
              <p:nvPr/>
            </p:nvSpPr>
            <p:spPr>
              <a:xfrm rot="4357">
                <a:off x="319280" y="1710031"/>
                <a:ext cx="1306593" cy="53386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banen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03700DCA-4BC6-8D36-DDA0-46E72F2D7F2E}"/>
                </a:ext>
              </a:extLst>
            </p:cNvPr>
            <p:cNvGrpSpPr/>
            <p:nvPr/>
          </p:nvGrpSpPr>
          <p:grpSpPr>
            <a:xfrm rot="248721">
              <a:off x="6991824" y="4687998"/>
              <a:ext cx="1466051" cy="1840203"/>
              <a:chOff x="155458" y="0"/>
              <a:chExt cx="1597141" cy="2007653"/>
            </a:xfrm>
          </p:grpSpPr>
          <p:pic>
            <p:nvPicPr>
              <p:cNvPr id="37" name="Afbeelding 36">
                <a:extLst>
                  <a:ext uri="{FF2B5EF4-FFF2-40B4-BE49-F238E27FC236}">
                    <a16:creationId xmlns:a16="http://schemas.microsoft.com/office/drawing/2014/main" id="{BFC7804B-AE22-0CCA-4676-383CC406D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1279">
                <a:off x="342899" y="0"/>
                <a:ext cx="1409700" cy="16192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sp>
            <p:nvSpPr>
              <p:cNvPr id="38" name="Tekstvak 41">
                <a:extLst>
                  <a:ext uri="{FF2B5EF4-FFF2-40B4-BE49-F238E27FC236}">
                    <a16:creationId xmlns:a16="http://schemas.microsoft.com/office/drawing/2014/main" id="{03592BEA-F380-4D83-9C24-38297249AB4E}"/>
                  </a:ext>
                </a:extLst>
              </p:cNvPr>
              <p:cNvSpPr txBox="1"/>
              <p:nvPr/>
            </p:nvSpPr>
            <p:spPr>
              <a:xfrm rot="21351279">
                <a:off x="155458" y="1727007"/>
                <a:ext cx="1505997" cy="28064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1100" b="1" kern="100" dirty="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vrije tijd</a:t>
                </a:r>
                <a:endParaRPr lang="nl-NL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5" name="Tekstvak 94">
            <a:extLst>
              <a:ext uri="{FF2B5EF4-FFF2-40B4-BE49-F238E27FC236}">
                <a16:creationId xmlns:a16="http://schemas.microsoft.com/office/drawing/2014/main" id="{998C4F6D-D345-69E9-D466-DC7FE1C07818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flinke puzzel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Afbeelding 1" descr="Afbeelding met nacht, zwart, duisternis, zwart-wit&#10;&#10;Automatisch gegenereerde beschrijving">
            <a:extLst>
              <a:ext uri="{FF2B5EF4-FFF2-40B4-BE49-F238E27FC236}">
                <a16:creationId xmlns:a16="http://schemas.microsoft.com/office/drawing/2014/main" id="{46197EF4-AE0C-C7CA-75AD-A41C18087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29209" r="19762" b="20996"/>
          <a:stretch/>
        </p:blipFill>
        <p:spPr bwMode="auto">
          <a:xfrm>
            <a:off x="1903282" y="2215631"/>
            <a:ext cx="797176" cy="634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 descr="Afbeelding met schermopname, zwart-wit, ontwerp&#10;&#10;Automatisch gegenereerde beschrijving">
            <a:extLst>
              <a:ext uri="{FF2B5EF4-FFF2-40B4-BE49-F238E27FC236}">
                <a16:creationId xmlns:a16="http://schemas.microsoft.com/office/drawing/2014/main" id="{21ABC562-CF98-4B04-B3A3-67EF7734C2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8019"/>
          <a:stretch/>
        </p:blipFill>
        <p:spPr bwMode="auto">
          <a:xfrm>
            <a:off x="3589484" y="1772519"/>
            <a:ext cx="782817" cy="685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DDABBE6-4163-6601-96BA-A64965462C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7404" r="3671" b="4245"/>
          <a:stretch/>
        </p:blipFill>
        <p:spPr bwMode="auto">
          <a:xfrm>
            <a:off x="5674788" y="1428298"/>
            <a:ext cx="860376" cy="669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fbeelding 16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AA622074-6C4C-6F27-2EC4-2A971A4861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/>
          <a:stretch/>
        </p:blipFill>
        <p:spPr bwMode="auto">
          <a:xfrm>
            <a:off x="7843482" y="1381607"/>
            <a:ext cx="629195" cy="680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fbeelding 18" descr="Afbeelding met kunst, schets, Graphics, ontwerp&#10;&#10;Automatisch gegenereerde beschrijving">
            <a:extLst>
              <a:ext uri="{FF2B5EF4-FFF2-40B4-BE49-F238E27FC236}">
                <a16:creationId xmlns:a16="http://schemas.microsoft.com/office/drawing/2014/main" id="{34615404-49ED-3712-AEA4-BB80695A2A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8" b="4938"/>
          <a:stretch/>
        </p:blipFill>
        <p:spPr bwMode="auto">
          <a:xfrm>
            <a:off x="559790" y="3017172"/>
            <a:ext cx="729738" cy="687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Afbeelding 19" descr="Afbeelding met Graphics, grafische vormgeving, zwart-wit, Lettertype&#10;&#10;Automatisch gegenereerde beschrijving">
            <a:extLst>
              <a:ext uri="{FF2B5EF4-FFF2-40B4-BE49-F238E27FC236}">
                <a16:creationId xmlns:a16="http://schemas.microsoft.com/office/drawing/2014/main" id="{EF1BD310-5E26-396E-3B45-6BB84EF21F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b="14649"/>
          <a:stretch/>
        </p:blipFill>
        <p:spPr bwMode="auto">
          <a:xfrm>
            <a:off x="2315179" y="3922732"/>
            <a:ext cx="748320" cy="549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Afbeelding 21" descr="Afbeelding met symbool, cirkel, logo, Graphics&#10;&#10;Automatisch gegenereerde beschrijving">
            <a:extLst>
              <a:ext uri="{FF2B5EF4-FFF2-40B4-BE49-F238E27FC236}">
                <a16:creationId xmlns:a16="http://schemas.microsoft.com/office/drawing/2014/main" id="{5E5C0016-7AE2-250F-C02E-15F7BFEBA6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6196" r="8647" b="8949"/>
          <a:stretch/>
        </p:blipFill>
        <p:spPr bwMode="auto">
          <a:xfrm>
            <a:off x="4025494" y="3156463"/>
            <a:ext cx="729687" cy="592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Afbeelding 22" descr="Afbeelding met schets, schermopname, zwart, Graphics&#10;&#10;Automatisch gegenereerde beschrijving">
            <a:extLst>
              <a:ext uri="{FF2B5EF4-FFF2-40B4-BE49-F238E27FC236}">
                <a16:creationId xmlns:a16="http://schemas.microsoft.com/office/drawing/2014/main" id="{588F6093-801F-5624-2E50-B2D0FC4726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b="3477"/>
          <a:stretch/>
        </p:blipFill>
        <p:spPr bwMode="auto">
          <a:xfrm>
            <a:off x="5954892" y="3435761"/>
            <a:ext cx="735105" cy="703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Afbeelding 23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F96B8F8D-0CE5-CD77-0E7C-545E0E70E6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" b="2669"/>
          <a:stretch/>
        </p:blipFill>
        <p:spPr bwMode="auto">
          <a:xfrm>
            <a:off x="7217714" y="3333903"/>
            <a:ext cx="825326" cy="615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Afbeelding 24" descr="Afbeelding met duisternis, zwart, zwart-wit, Graphics&#10;&#10;Automatisch gegenereerde beschrijving">
            <a:extLst>
              <a:ext uri="{FF2B5EF4-FFF2-40B4-BE49-F238E27FC236}">
                <a16:creationId xmlns:a16="http://schemas.microsoft.com/office/drawing/2014/main" id="{0E6BB3F8-5A69-59F7-9FBD-85BAAED5D8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17947" r="5857" b="15052"/>
          <a:stretch/>
        </p:blipFill>
        <p:spPr bwMode="auto">
          <a:xfrm>
            <a:off x="848338" y="5104556"/>
            <a:ext cx="916604" cy="696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Afbeelding 25" descr="Afbeelding met symbool, Graphics, logo, zwart-wit&#10;&#10;Automatisch gegenereerde beschrijving">
            <a:extLst>
              <a:ext uri="{FF2B5EF4-FFF2-40B4-BE49-F238E27FC236}">
                <a16:creationId xmlns:a16="http://schemas.microsoft.com/office/drawing/2014/main" id="{44D57496-C3C2-9D1C-B6FF-F986B710166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1"/>
          <a:stretch/>
        </p:blipFill>
        <p:spPr bwMode="auto">
          <a:xfrm>
            <a:off x="3647762" y="5124615"/>
            <a:ext cx="724539" cy="695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Afbeelding 26" descr="Afbeelding met cirkel, Symmetrie, patroon, plein&#10;&#10;Automatisch gegenereerde beschrijving">
            <a:extLst>
              <a:ext uri="{FF2B5EF4-FFF2-40B4-BE49-F238E27FC236}">
                <a16:creationId xmlns:a16="http://schemas.microsoft.com/office/drawing/2014/main" id="{6FF60DC5-348A-209D-2BC3-0BA32B88C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72" y="5192613"/>
            <a:ext cx="660200" cy="627736"/>
          </a:xfrm>
          <a:prstGeom prst="rect">
            <a:avLst/>
          </a:prstGeom>
        </p:spPr>
      </p:pic>
      <p:pic>
        <p:nvPicPr>
          <p:cNvPr id="28" name="Afbeelding 27" descr="Afbeelding met schermopname, Graphics, ontwerp&#10;&#10;Automatisch gegenereerde beschrijving">
            <a:extLst>
              <a:ext uri="{FF2B5EF4-FFF2-40B4-BE49-F238E27FC236}">
                <a16:creationId xmlns:a16="http://schemas.microsoft.com/office/drawing/2014/main" id="{90EF1464-0E54-4FA3-0621-D501FD1012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44" y="5069219"/>
            <a:ext cx="790538" cy="7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416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800" b="1" dirty="0" smtClean="0">
            <a:solidFill>
              <a:srgbClr val="31878B"/>
            </a:solidFill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1165</TotalTime>
  <Words>309</Words>
  <Application>Microsoft Office PowerPoint</Application>
  <PresentationFormat>Diavoorstelling (4:3)</PresentationFormat>
  <Paragraphs>142</Paragraphs>
  <Slides>39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19</cp:revision>
  <dcterms:created xsi:type="dcterms:W3CDTF">2023-10-02T20:04:48Z</dcterms:created>
  <dcterms:modified xsi:type="dcterms:W3CDTF">2024-03-23T10:07:09Z</dcterms:modified>
</cp:coreProperties>
</file>